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96" r:id="rId2"/>
    <p:sldId id="285" r:id="rId3"/>
    <p:sldId id="258" r:id="rId4"/>
    <p:sldId id="297" r:id="rId5"/>
    <p:sldId id="287" r:id="rId6"/>
    <p:sldId id="314" r:id="rId7"/>
    <p:sldId id="290" r:id="rId8"/>
    <p:sldId id="316" r:id="rId9"/>
    <p:sldId id="317" r:id="rId10"/>
    <p:sldId id="307" r:id="rId11"/>
    <p:sldId id="322" r:id="rId12"/>
    <p:sldId id="309" r:id="rId13"/>
    <p:sldId id="318" r:id="rId14"/>
    <p:sldId id="308" r:id="rId15"/>
    <p:sldId id="299" r:id="rId16"/>
    <p:sldId id="319" r:id="rId17"/>
    <p:sldId id="320" r:id="rId18"/>
    <p:sldId id="321" r:id="rId19"/>
    <p:sldId id="29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C8661-C190-4B6A-9BF0-3BFE2A91FEB4}">
          <p14:sldIdLst>
            <p14:sldId id="296"/>
            <p14:sldId id="285"/>
            <p14:sldId id="258"/>
            <p14:sldId id="297"/>
            <p14:sldId id="287"/>
            <p14:sldId id="314"/>
            <p14:sldId id="290"/>
            <p14:sldId id="316"/>
            <p14:sldId id="317"/>
            <p14:sldId id="307"/>
            <p14:sldId id="322"/>
            <p14:sldId id="309"/>
            <p14:sldId id="318"/>
            <p14:sldId id="308"/>
            <p14:sldId id="299"/>
            <p14:sldId id="319"/>
            <p14:sldId id="320"/>
            <p14:sldId id="321"/>
            <p14:sldId id="2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ul Gupta" initials="" lastIdx="4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AB488-84E0-47C8-AAA0-DE2FFD7A2AEF}" v="57" dt="2023-03-20T14:03:45.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3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chikorde" userId="b118262019ef66ac" providerId="LiveId" clId="{103AB488-84E0-47C8-AAA0-DE2FFD7A2AEF}"/>
    <pc:docChg chg="modSld sldOrd">
      <pc:chgData name="rohan chikorde" userId="b118262019ef66ac" providerId="LiveId" clId="{103AB488-84E0-47C8-AAA0-DE2FFD7A2AEF}" dt="2023-03-20T14:03:45.591" v="59" actId="14"/>
      <pc:docMkLst>
        <pc:docMk/>
      </pc:docMkLst>
      <pc:sldChg chg="modSp modAnim">
        <pc:chgData name="rohan chikorde" userId="b118262019ef66ac" providerId="LiveId" clId="{103AB488-84E0-47C8-AAA0-DE2FFD7A2AEF}" dt="2023-03-20T09:34:52.636" v="2"/>
        <pc:sldMkLst>
          <pc:docMk/>
          <pc:sldMk cId="0" sldId="258"/>
        </pc:sldMkLst>
        <pc:graphicFrameChg chg="mod">
          <ac:chgData name="rohan chikorde" userId="b118262019ef66ac" providerId="LiveId" clId="{103AB488-84E0-47C8-AAA0-DE2FFD7A2AEF}" dt="2023-03-19T10:35:25.822" v="1" actId="108"/>
          <ac:graphicFrameMkLst>
            <pc:docMk/>
            <pc:sldMk cId="0" sldId="258"/>
            <ac:graphicFrameMk id="1028" creationId="{A11FE15A-8E86-4ADE-808B-295630F701EE}"/>
          </ac:graphicFrameMkLst>
        </pc:graphicFrameChg>
      </pc:sldChg>
      <pc:sldChg chg="modSp mod">
        <pc:chgData name="rohan chikorde" userId="b118262019ef66ac" providerId="LiveId" clId="{103AB488-84E0-47C8-AAA0-DE2FFD7A2AEF}" dt="2023-03-20T14:03:45.591" v="59" actId="14"/>
        <pc:sldMkLst>
          <pc:docMk/>
          <pc:sldMk cId="3356084082" sldId="285"/>
        </pc:sldMkLst>
        <pc:spChg chg="mod">
          <ac:chgData name="rohan chikorde" userId="b118262019ef66ac" providerId="LiveId" clId="{103AB488-84E0-47C8-AAA0-DE2FFD7A2AEF}" dt="2023-03-20T14:03:45.591" v="59" actId="14"/>
          <ac:spMkLst>
            <pc:docMk/>
            <pc:sldMk cId="3356084082" sldId="285"/>
            <ac:spMk id="3" creationId="{5A3ED40C-E405-4F1B-8499-92CCA05D130C}"/>
          </ac:spMkLst>
        </pc:spChg>
      </pc:sldChg>
      <pc:sldChg chg="modAnim">
        <pc:chgData name="rohan chikorde" userId="b118262019ef66ac" providerId="LiveId" clId="{103AB488-84E0-47C8-AAA0-DE2FFD7A2AEF}" dt="2023-03-20T09:41:11.414" v="32"/>
        <pc:sldMkLst>
          <pc:docMk/>
          <pc:sldMk cId="346115017" sldId="299"/>
        </pc:sldMkLst>
      </pc:sldChg>
      <pc:sldChg chg="ord">
        <pc:chgData name="rohan chikorde" userId="b118262019ef66ac" providerId="LiveId" clId="{103AB488-84E0-47C8-AAA0-DE2FFD7A2AEF}" dt="2023-03-20T14:02:52.809" v="50"/>
        <pc:sldMkLst>
          <pc:docMk/>
          <pc:sldMk cId="781801604" sldId="307"/>
        </pc:sldMkLst>
      </pc:sldChg>
      <pc:sldChg chg="modAnim">
        <pc:chgData name="rohan chikorde" userId="b118262019ef66ac" providerId="LiveId" clId="{103AB488-84E0-47C8-AAA0-DE2FFD7A2AEF}" dt="2023-03-20T09:39:41.305" v="17"/>
        <pc:sldMkLst>
          <pc:docMk/>
          <pc:sldMk cId="4224234505" sldId="309"/>
        </pc:sldMkLst>
      </pc:sldChg>
      <pc:sldChg chg="modAnim">
        <pc:chgData name="rohan chikorde" userId="b118262019ef66ac" providerId="LiveId" clId="{103AB488-84E0-47C8-AAA0-DE2FFD7A2AEF}" dt="2023-03-20T09:38:31.642" v="8"/>
        <pc:sldMkLst>
          <pc:docMk/>
          <pc:sldMk cId="844642304" sldId="316"/>
        </pc:sldMkLst>
      </pc:sldChg>
      <pc:sldChg chg="modAnim">
        <pc:chgData name="rohan chikorde" userId="b118262019ef66ac" providerId="LiveId" clId="{103AB488-84E0-47C8-AAA0-DE2FFD7A2AEF}" dt="2023-03-20T09:39:01.412" v="12"/>
        <pc:sldMkLst>
          <pc:docMk/>
          <pc:sldMk cId="407436605" sldId="317"/>
        </pc:sldMkLst>
      </pc:sldChg>
      <pc:sldChg chg="modAnim">
        <pc:chgData name="rohan chikorde" userId="b118262019ef66ac" providerId="LiveId" clId="{103AB488-84E0-47C8-AAA0-DE2FFD7A2AEF}" dt="2023-03-20T09:40:35.802" v="26"/>
        <pc:sldMkLst>
          <pc:docMk/>
          <pc:sldMk cId="1814067215" sldId="318"/>
        </pc:sldMkLst>
      </pc:sldChg>
      <pc:sldChg chg="modAnim">
        <pc:chgData name="rohan chikorde" userId="b118262019ef66ac" providerId="LiveId" clId="{103AB488-84E0-47C8-AAA0-DE2FFD7A2AEF}" dt="2023-03-20T09:41:35.517" v="36"/>
        <pc:sldMkLst>
          <pc:docMk/>
          <pc:sldMk cId="2506769096" sldId="319"/>
        </pc:sldMkLst>
      </pc:sldChg>
      <pc:sldChg chg="modAnim">
        <pc:chgData name="rohan chikorde" userId="b118262019ef66ac" providerId="LiveId" clId="{103AB488-84E0-47C8-AAA0-DE2FFD7A2AEF}" dt="2023-03-20T09:42:05.784" v="41"/>
        <pc:sldMkLst>
          <pc:docMk/>
          <pc:sldMk cId="1438693965" sldId="320"/>
        </pc:sldMkLst>
      </pc:sldChg>
      <pc:sldChg chg="modAnim">
        <pc:chgData name="rohan chikorde" userId="b118262019ef66ac" providerId="LiveId" clId="{103AB488-84E0-47C8-AAA0-DE2FFD7A2AEF}" dt="2023-03-20T09:42:54.164" v="48"/>
        <pc:sldMkLst>
          <pc:docMk/>
          <pc:sldMk cId="2403588772" sldId="321"/>
        </pc:sldMkLst>
      </pc:sldChg>
    </pc:docChg>
  </pc:docChgLst>
  <pc:docChgLst>
    <pc:chgData name="rohan chikorde" userId="b118262019ef66ac" providerId="Windows Live" clId="Web-{C901F813-00B0-44B8-9A87-93A3CA88129E}"/>
    <pc:docChg chg="modSld">
      <pc:chgData name="rohan chikorde" userId="b118262019ef66ac" providerId="Windows Live" clId="Web-{C901F813-00B0-44B8-9A87-93A3CA88129E}" dt="2023-02-14T12:01:25.493" v="33"/>
      <pc:docMkLst>
        <pc:docMk/>
      </pc:docMkLst>
      <pc:sldChg chg="modSp addAnim modAnim">
        <pc:chgData name="rohan chikorde" userId="b118262019ef66ac" providerId="Windows Live" clId="Web-{C901F813-00B0-44B8-9A87-93A3CA88129E}" dt="2023-02-14T12:01:25.493" v="33"/>
        <pc:sldMkLst>
          <pc:docMk/>
          <pc:sldMk cId="1438693965" sldId="320"/>
        </pc:sldMkLst>
        <pc:picChg chg="mod">
          <ac:chgData name="rohan chikorde" userId="b118262019ef66ac" providerId="Windows Live" clId="Web-{C901F813-00B0-44B8-9A87-93A3CA88129E}" dt="2023-02-14T12:01:05.601" v="21" actId="1076"/>
          <ac:picMkLst>
            <pc:docMk/>
            <pc:sldMk cId="1438693965" sldId="320"/>
            <ac:picMk id="3" creationId="{F5DE7209-CF8B-F6B0-7905-B0C7834EEAC4}"/>
          </ac:picMkLst>
        </pc:picChg>
      </pc:sldChg>
      <pc:sldChg chg="modSp">
        <pc:chgData name="rohan chikorde" userId="b118262019ef66ac" providerId="Windows Live" clId="Web-{C901F813-00B0-44B8-9A87-93A3CA88129E}" dt="2023-02-14T12:00:50.601" v="19" actId="20577"/>
        <pc:sldMkLst>
          <pc:docMk/>
          <pc:sldMk cId="2403588772" sldId="321"/>
        </pc:sldMkLst>
        <pc:spChg chg="mod">
          <ac:chgData name="rohan chikorde" userId="b118262019ef66ac" providerId="Windows Live" clId="Web-{C901F813-00B0-44B8-9A87-93A3CA88129E}" dt="2023-02-14T12:00:50.601" v="19" actId="20577"/>
          <ac:spMkLst>
            <pc:docMk/>
            <pc:sldMk cId="2403588772" sldId="321"/>
            <ac:spMk id="259" creationId="{DF0C6C84-0080-A7AB-69C4-6FF743F51E65}"/>
          </ac:spMkLst>
        </pc:spChg>
        <pc:spChg chg="mod">
          <ac:chgData name="rohan chikorde" userId="b118262019ef66ac" providerId="Windows Live" clId="Web-{C901F813-00B0-44B8-9A87-93A3CA88129E}" dt="2023-02-14T12:00:40.397" v="15" actId="20577"/>
          <ac:spMkLst>
            <pc:docMk/>
            <pc:sldMk cId="2403588772" sldId="321"/>
            <ac:spMk id="267" creationId="{BF3BE06C-DF13-4790-43FC-0557425DD48A}"/>
          </ac:spMkLst>
        </pc:spChg>
        <pc:spChg chg="mod">
          <ac:chgData name="rohan chikorde" userId="b118262019ef66ac" providerId="Windows Live" clId="Web-{C901F813-00B0-44B8-9A87-93A3CA88129E}" dt="2023-02-14T12:00:44.241" v="17" actId="20577"/>
          <ac:spMkLst>
            <pc:docMk/>
            <pc:sldMk cId="2403588772" sldId="321"/>
            <ac:spMk id="268" creationId="{8236757A-F8D6-2B33-A997-908ED1CED2F6}"/>
          </ac:spMkLst>
        </pc:spChg>
        <pc:spChg chg="mod">
          <ac:chgData name="rohan chikorde" userId="b118262019ef66ac" providerId="Windows Live" clId="Web-{C901F813-00B0-44B8-9A87-93A3CA88129E}" dt="2023-02-14T12:00:08.146" v="9" actId="1076"/>
          <ac:spMkLst>
            <pc:docMk/>
            <pc:sldMk cId="2403588772" sldId="321"/>
            <ac:spMk id="284" creationId="{558FEDE4-EC1E-D85F-1A69-72650A4D6928}"/>
          </ac:spMkLst>
        </pc:spChg>
        <pc:grpChg chg="mod">
          <ac:chgData name="rohan chikorde" userId="b118262019ef66ac" providerId="Windows Live" clId="Web-{C901F813-00B0-44B8-9A87-93A3CA88129E}" dt="2023-02-14T12:00:13.662" v="11" actId="14100"/>
          <ac:grpSpMkLst>
            <pc:docMk/>
            <pc:sldMk cId="2403588772" sldId="321"/>
            <ac:grpSpMk id="60" creationId="{28ADEA6F-1954-259A-3C3E-1A6F27C31366}"/>
          </ac:grpSpMkLst>
        </pc:grpChg>
        <pc:grpChg chg="mod">
          <ac:chgData name="rohan chikorde" userId="b118262019ef66ac" providerId="Windows Live" clId="Web-{C901F813-00B0-44B8-9A87-93A3CA88129E}" dt="2023-02-14T12:00:18.615" v="13" actId="14100"/>
          <ac:grpSpMkLst>
            <pc:docMk/>
            <pc:sldMk cId="2403588772" sldId="321"/>
            <ac:grpSpMk id="61" creationId="{CEF37DBB-F6AF-F687-CE73-B4A623687B68}"/>
          </ac:grpSpMkLst>
        </pc:grpChg>
      </pc:sldChg>
    </pc:docChg>
  </pc:docChgLst>
  <pc:docChgLst>
    <pc:chgData name="rohan chikorde" userId="b118262019ef66ac" providerId="Windows Live" clId="Web-{A8F6C001-B85C-41D9-8D8E-ADF17741A363}"/>
    <pc:docChg chg="modSld">
      <pc:chgData name="rohan chikorde" userId="b118262019ef66ac" providerId="Windows Live" clId="Web-{A8F6C001-B85C-41D9-8D8E-ADF17741A363}" dt="2023-02-14T12:29:36.782" v="10"/>
      <pc:docMkLst>
        <pc:docMk/>
      </pc:docMkLst>
      <pc:sldChg chg="modSp">
        <pc:chgData name="rohan chikorde" userId="b118262019ef66ac" providerId="Windows Live" clId="Web-{A8F6C001-B85C-41D9-8D8E-ADF17741A363}" dt="2023-02-14T12:29:36.782" v="10"/>
        <pc:sldMkLst>
          <pc:docMk/>
          <pc:sldMk cId="4019927808" sldId="292"/>
        </pc:sldMkLst>
        <pc:graphicFrameChg chg="modGraphic">
          <ac:chgData name="rohan chikorde" userId="b118262019ef66ac" providerId="Windows Live" clId="Web-{A8F6C001-B85C-41D9-8D8E-ADF17741A363}" dt="2023-02-14T12:29:36.782" v="10"/>
          <ac:graphicFrameMkLst>
            <pc:docMk/>
            <pc:sldMk cId="4019927808" sldId="292"/>
            <ac:graphicFrameMk id="3076" creationId="{AD058FA1-2F29-1A66-5C9B-8FE7F0AEB66D}"/>
          </ac:graphicFrameMkLst>
        </pc:graphicFrameChg>
      </pc:sldChg>
    </pc:docChg>
  </pc:docChgLst>
  <pc:docChgLst>
    <pc:chgData name="Chikorde, Rohan" userId="0f819e29-1ea9-493e-8ea8-f1d743089217" providerId="ADAL" clId="{A05BEDFD-E884-42AF-A317-2D2E789F4DFD}"/>
    <pc:docChg chg="undo redo custSel addSld delSld modSld sldOrd modSection">
      <pc:chgData name="Chikorde, Rohan" userId="0f819e29-1ea9-493e-8ea8-f1d743089217" providerId="ADAL" clId="{A05BEDFD-E884-42AF-A317-2D2E789F4DFD}" dt="2022-06-13T10:12:05.086" v="1803" actId="20577"/>
      <pc:docMkLst>
        <pc:docMk/>
      </pc:docMkLst>
      <pc:sldChg chg="modSp mod modAnim">
        <pc:chgData name="Chikorde, Rohan" userId="0f819e29-1ea9-493e-8ea8-f1d743089217" providerId="ADAL" clId="{A05BEDFD-E884-42AF-A317-2D2E789F4DFD}" dt="2022-06-13T07:34:55.555" v="415" actId="20577"/>
        <pc:sldMkLst>
          <pc:docMk/>
          <pc:sldMk cId="3356084082" sldId="285"/>
        </pc:sldMkLst>
        <pc:spChg chg="mod">
          <ac:chgData name="Chikorde, Rohan" userId="0f819e29-1ea9-493e-8ea8-f1d743089217" providerId="ADAL" clId="{A05BEDFD-E884-42AF-A317-2D2E789F4DFD}" dt="2022-06-13T07:34:55.555" v="415" actId="20577"/>
          <ac:spMkLst>
            <pc:docMk/>
            <pc:sldMk cId="3356084082" sldId="285"/>
            <ac:spMk id="3" creationId="{5A3ED40C-E405-4F1B-8499-92CCA05D130C}"/>
          </ac:spMkLst>
        </pc:spChg>
      </pc:sldChg>
      <pc:sldChg chg="del">
        <pc:chgData name="Chikorde, Rohan" userId="0f819e29-1ea9-493e-8ea8-f1d743089217" providerId="ADAL" clId="{A05BEDFD-E884-42AF-A317-2D2E789F4DFD}" dt="2022-06-13T08:02:43.855" v="647" actId="47"/>
        <pc:sldMkLst>
          <pc:docMk/>
          <pc:sldMk cId="887348469" sldId="288"/>
        </pc:sldMkLst>
      </pc:sldChg>
      <pc:sldChg chg="del">
        <pc:chgData name="Chikorde, Rohan" userId="0f819e29-1ea9-493e-8ea8-f1d743089217" providerId="ADAL" clId="{A05BEDFD-E884-42AF-A317-2D2E789F4DFD}" dt="2022-06-13T08:02:43.855" v="647" actId="47"/>
        <pc:sldMkLst>
          <pc:docMk/>
          <pc:sldMk cId="3570950600" sldId="289"/>
        </pc:sldMkLst>
      </pc:sldChg>
      <pc:sldChg chg="modSp mod">
        <pc:chgData name="Chikorde, Rohan" userId="0f819e29-1ea9-493e-8ea8-f1d743089217" providerId="ADAL" clId="{A05BEDFD-E884-42AF-A317-2D2E789F4DFD}" dt="2022-06-13T07:25:01.503" v="231" actId="20577"/>
        <pc:sldMkLst>
          <pc:docMk/>
          <pc:sldMk cId="51093186" sldId="290"/>
        </pc:sldMkLst>
        <pc:spChg chg="mod">
          <ac:chgData name="Chikorde, Rohan" userId="0f819e29-1ea9-493e-8ea8-f1d743089217" providerId="ADAL" clId="{A05BEDFD-E884-42AF-A317-2D2E789F4DFD}" dt="2022-06-13T07:25:01.503" v="231" actId="20577"/>
          <ac:spMkLst>
            <pc:docMk/>
            <pc:sldMk cId="51093186" sldId="290"/>
            <ac:spMk id="7" creationId="{90458654-7562-42A3-8A4D-9934F320A8D6}"/>
          </ac:spMkLst>
        </pc:spChg>
      </pc:sldChg>
      <pc:sldChg chg="addSp delSp modSp mod delAnim">
        <pc:chgData name="Chikorde, Rohan" userId="0f819e29-1ea9-493e-8ea8-f1d743089217" providerId="ADAL" clId="{A05BEDFD-E884-42AF-A317-2D2E789F4DFD}" dt="2022-06-13T08:59:31.993" v="890" actId="1076"/>
        <pc:sldMkLst>
          <pc:docMk/>
          <pc:sldMk cId="3092765568" sldId="291"/>
        </pc:sldMkLst>
        <pc:spChg chg="del mod">
          <ac:chgData name="Chikorde, Rohan" userId="0f819e29-1ea9-493e-8ea8-f1d743089217" providerId="ADAL" clId="{A05BEDFD-E884-42AF-A317-2D2E789F4DFD}" dt="2022-06-13T08:11:27.056" v="674" actId="478"/>
          <ac:spMkLst>
            <pc:docMk/>
            <pc:sldMk cId="3092765568" sldId="291"/>
            <ac:spMk id="5" creationId="{9039587A-E1FD-4A1B-99F9-34AEC7EF7125}"/>
          </ac:spMkLst>
        </pc:spChg>
        <pc:spChg chg="mod">
          <ac:chgData name="Chikorde, Rohan" userId="0f819e29-1ea9-493e-8ea8-f1d743089217" providerId="ADAL" clId="{A05BEDFD-E884-42AF-A317-2D2E789F4DFD}" dt="2022-06-13T07:20:43.717" v="127" actId="108"/>
          <ac:spMkLst>
            <pc:docMk/>
            <pc:sldMk cId="3092765568" sldId="291"/>
            <ac:spMk id="7" creationId="{90458654-7562-42A3-8A4D-9934F320A8D6}"/>
          </ac:spMkLst>
        </pc:spChg>
        <pc:spChg chg="add mod">
          <ac:chgData name="Chikorde, Rohan" userId="0f819e29-1ea9-493e-8ea8-f1d743089217" providerId="ADAL" clId="{A05BEDFD-E884-42AF-A317-2D2E789F4DFD}" dt="2022-06-13T08:59:31.993" v="890" actId="1076"/>
          <ac:spMkLst>
            <pc:docMk/>
            <pc:sldMk cId="3092765568" sldId="291"/>
            <ac:spMk id="8" creationId="{A6168961-C46C-47CB-BE38-369E7AB84E94}"/>
          </ac:spMkLst>
        </pc:spChg>
        <pc:spChg chg="add del mod">
          <ac:chgData name="Chikorde, Rohan" userId="0f819e29-1ea9-493e-8ea8-f1d743089217" providerId="ADAL" clId="{A05BEDFD-E884-42AF-A317-2D2E789F4DFD}" dt="2022-06-13T08:26:26.948" v="728" actId="478"/>
          <ac:spMkLst>
            <pc:docMk/>
            <pc:sldMk cId="3092765568" sldId="291"/>
            <ac:spMk id="11" creationId="{2ED579EA-0ADD-468B-B9F6-7BADCC43CED3}"/>
          </ac:spMkLst>
        </pc:spChg>
        <pc:spChg chg="add del mod">
          <ac:chgData name="Chikorde, Rohan" userId="0f819e29-1ea9-493e-8ea8-f1d743089217" providerId="ADAL" clId="{A05BEDFD-E884-42AF-A317-2D2E789F4DFD}" dt="2022-06-13T08:28:37.613" v="733" actId="478"/>
          <ac:spMkLst>
            <pc:docMk/>
            <pc:sldMk cId="3092765568" sldId="291"/>
            <ac:spMk id="12" creationId="{3FF28190-2CDE-497F-BE98-B0931A102F34}"/>
          </ac:spMkLst>
        </pc:spChg>
        <pc:spChg chg="add del mod">
          <ac:chgData name="Chikorde, Rohan" userId="0f819e29-1ea9-493e-8ea8-f1d743089217" providerId="ADAL" clId="{A05BEDFD-E884-42AF-A317-2D2E789F4DFD}" dt="2022-06-13T08:32:27.725" v="770" actId="478"/>
          <ac:spMkLst>
            <pc:docMk/>
            <pc:sldMk cId="3092765568" sldId="291"/>
            <ac:spMk id="13" creationId="{894F7EB1-5599-4AE8-BEF9-076AC262724F}"/>
          </ac:spMkLst>
        </pc:spChg>
        <pc:picChg chg="del mod">
          <ac:chgData name="Chikorde, Rohan" userId="0f819e29-1ea9-493e-8ea8-f1d743089217" providerId="ADAL" clId="{A05BEDFD-E884-42AF-A317-2D2E789F4DFD}" dt="2022-06-13T08:07:45.226" v="660" actId="478"/>
          <ac:picMkLst>
            <pc:docMk/>
            <pc:sldMk cId="3092765568" sldId="291"/>
            <ac:picMk id="4" creationId="{098A99C7-0ABA-481B-A3FE-416A0BF2D866}"/>
          </ac:picMkLst>
        </pc:picChg>
        <pc:picChg chg="add del mod">
          <ac:chgData name="Chikorde, Rohan" userId="0f819e29-1ea9-493e-8ea8-f1d743089217" providerId="ADAL" clId="{A05BEDFD-E884-42AF-A317-2D2E789F4DFD}" dt="2022-06-13T08:23:46.160" v="704" actId="478"/>
          <ac:picMkLst>
            <pc:docMk/>
            <pc:sldMk cId="3092765568" sldId="291"/>
            <ac:picMk id="6" creationId="{E65B4A12-8295-4735-8B69-2C046702F1F5}"/>
          </ac:picMkLst>
        </pc:picChg>
        <pc:picChg chg="add del mod">
          <ac:chgData name="Chikorde, Rohan" userId="0f819e29-1ea9-493e-8ea8-f1d743089217" providerId="ADAL" clId="{A05BEDFD-E884-42AF-A317-2D2E789F4DFD}" dt="2022-06-13T08:48:43.945" v="790" actId="478"/>
          <ac:picMkLst>
            <pc:docMk/>
            <pc:sldMk cId="3092765568" sldId="291"/>
            <ac:picMk id="10" creationId="{00F20445-2EC8-4547-A1CF-6544764F0634}"/>
          </ac:picMkLst>
        </pc:picChg>
        <pc:picChg chg="add del mod">
          <ac:chgData name="Chikorde, Rohan" userId="0f819e29-1ea9-493e-8ea8-f1d743089217" providerId="ADAL" clId="{A05BEDFD-E884-42AF-A317-2D2E789F4DFD}" dt="2022-06-13T08:48:46.671" v="791" actId="478"/>
          <ac:picMkLst>
            <pc:docMk/>
            <pc:sldMk cId="3092765568" sldId="291"/>
            <ac:picMk id="15" creationId="{2D76B3DF-E697-40DA-9DB9-66CC0BC9AB71}"/>
          </ac:picMkLst>
        </pc:picChg>
        <pc:picChg chg="add del mod">
          <ac:chgData name="Chikorde, Rohan" userId="0f819e29-1ea9-493e-8ea8-f1d743089217" providerId="ADAL" clId="{A05BEDFD-E884-42AF-A317-2D2E789F4DFD}" dt="2022-06-13T08:48:43.945" v="790" actId="478"/>
          <ac:picMkLst>
            <pc:docMk/>
            <pc:sldMk cId="3092765568" sldId="291"/>
            <ac:picMk id="17" creationId="{A9679953-3091-4E70-BF0D-E78A0AA041BD}"/>
          </ac:picMkLst>
        </pc:picChg>
        <pc:picChg chg="add del mod">
          <ac:chgData name="Chikorde, Rohan" userId="0f819e29-1ea9-493e-8ea8-f1d743089217" providerId="ADAL" clId="{A05BEDFD-E884-42AF-A317-2D2E789F4DFD}" dt="2022-06-13T08:48:43.945" v="790" actId="478"/>
          <ac:picMkLst>
            <pc:docMk/>
            <pc:sldMk cId="3092765568" sldId="291"/>
            <ac:picMk id="19" creationId="{31A1FE40-70EB-4BA2-85B0-79C24009F8D6}"/>
          </ac:picMkLst>
        </pc:picChg>
        <pc:picChg chg="add del mod">
          <ac:chgData name="Chikorde, Rohan" userId="0f819e29-1ea9-493e-8ea8-f1d743089217" providerId="ADAL" clId="{A05BEDFD-E884-42AF-A317-2D2E789F4DFD}" dt="2022-06-13T08:48:43.945" v="790" actId="478"/>
          <ac:picMkLst>
            <pc:docMk/>
            <pc:sldMk cId="3092765568" sldId="291"/>
            <ac:picMk id="21" creationId="{CE857B99-D83A-4219-B09F-1F37BD734AEC}"/>
          </ac:picMkLst>
        </pc:picChg>
        <pc:picChg chg="add mod">
          <ac:chgData name="Chikorde, Rohan" userId="0f819e29-1ea9-493e-8ea8-f1d743089217" providerId="ADAL" clId="{A05BEDFD-E884-42AF-A317-2D2E789F4DFD}" dt="2022-06-13T08:48:55.710" v="795" actId="14100"/>
          <ac:picMkLst>
            <pc:docMk/>
            <pc:sldMk cId="3092765568" sldId="291"/>
            <ac:picMk id="23" creationId="{2AE701B2-C89B-4AB4-A82E-A056498B8F9E}"/>
          </ac:picMkLst>
        </pc:picChg>
      </pc:sldChg>
      <pc:sldChg chg="delSp modSp mod delAnim modAnim">
        <pc:chgData name="Chikorde, Rohan" userId="0f819e29-1ea9-493e-8ea8-f1d743089217" providerId="ADAL" clId="{A05BEDFD-E884-42AF-A317-2D2E789F4DFD}" dt="2022-06-13T10:11:51.309" v="1800" actId="1076"/>
        <pc:sldMkLst>
          <pc:docMk/>
          <pc:sldMk cId="4019927808" sldId="292"/>
        </pc:sldMkLst>
        <pc:spChg chg="del">
          <ac:chgData name="Chikorde, Rohan" userId="0f819e29-1ea9-493e-8ea8-f1d743089217" providerId="ADAL" clId="{A05BEDFD-E884-42AF-A317-2D2E789F4DFD}" dt="2022-06-13T10:11:42.984" v="1798" actId="478"/>
          <ac:spMkLst>
            <pc:docMk/>
            <pc:sldMk cId="4019927808" sldId="292"/>
            <ac:spMk id="3" creationId="{D77F165B-43B9-463A-A1AB-6DE79C97DBCF}"/>
          </ac:spMkLst>
        </pc:spChg>
        <pc:spChg chg="mod">
          <ac:chgData name="Chikorde, Rohan" userId="0f819e29-1ea9-493e-8ea8-f1d743089217" providerId="ADAL" clId="{A05BEDFD-E884-42AF-A317-2D2E789F4DFD}" dt="2022-06-13T07:23:36.307" v="186" actId="20577"/>
          <ac:spMkLst>
            <pc:docMk/>
            <pc:sldMk cId="4019927808" sldId="292"/>
            <ac:spMk id="7" creationId="{90458654-7562-42A3-8A4D-9934F320A8D6}"/>
          </ac:spMkLst>
        </pc:spChg>
        <pc:graphicFrameChg chg="mod">
          <ac:chgData name="Chikorde, Rohan" userId="0f819e29-1ea9-493e-8ea8-f1d743089217" providerId="ADAL" clId="{A05BEDFD-E884-42AF-A317-2D2E789F4DFD}" dt="2022-06-13T10:11:51.309" v="1800" actId="1076"/>
          <ac:graphicFrameMkLst>
            <pc:docMk/>
            <pc:sldMk cId="4019927808" sldId="292"/>
            <ac:graphicFrameMk id="3076" creationId="{AD058FA1-2F29-1A66-5C9B-8FE7F0AEB66D}"/>
          </ac:graphicFrameMkLst>
        </pc:graphicFrameChg>
        <pc:picChg chg="del">
          <ac:chgData name="Chikorde, Rohan" userId="0f819e29-1ea9-493e-8ea8-f1d743089217" providerId="ADAL" clId="{A05BEDFD-E884-42AF-A317-2D2E789F4DFD}" dt="2022-06-13T10:11:45.646" v="1799" actId="478"/>
          <ac:picMkLst>
            <pc:docMk/>
            <pc:sldMk cId="4019927808" sldId="292"/>
            <ac:picMk id="5" creationId="{455C36A6-F620-477E-8687-809126F1B085}"/>
          </ac:picMkLst>
        </pc:picChg>
      </pc:sldChg>
      <pc:sldChg chg="addSp modSp mod modAnim">
        <pc:chgData name="Chikorde, Rohan" userId="0f819e29-1ea9-493e-8ea8-f1d743089217" providerId="ADAL" clId="{A05BEDFD-E884-42AF-A317-2D2E789F4DFD}" dt="2022-06-13T07:38:20.598" v="542" actId="20577"/>
        <pc:sldMkLst>
          <pc:docMk/>
          <pc:sldMk cId="1225431907" sldId="296"/>
        </pc:sldMkLst>
        <pc:spChg chg="mod">
          <ac:chgData name="Chikorde, Rohan" userId="0f819e29-1ea9-493e-8ea8-f1d743089217" providerId="ADAL" clId="{A05BEDFD-E884-42AF-A317-2D2E789F4DFD}" dt="2022-06-13T07:36:43.838" v="467" actId="1076"/>
          <ac:spMkLst>
            <pc:docMk/>
            <pc:sldMk cId="1225431907" sldId="296"/>
            <ac:spMk id="2" creationId="{D1BD3CD7-BB2A-47B5-ACB3-EE231961AEF4}"/>
          </ac:spMkLst>
        </pc:spChg>
        <pc:spChg chg="mod">
          <ac:chgData name="Chikorde, Rohan" userId="0f819e29-1ea9-493e-8ea8-f1d743089217" providerId="ADAL" clId="{A05BEDFD-E884-42AF-A317-2D2E789F4DFD}" dt="2022-06-13T07:38:20.598" v="542" actId="20577"/>
          <ac:spMkLst>
            <pc:docMk/>
            <pc:sldMk cId="1225431907" sldId="296"/>
            <ac:spMk id="3" creationId="{0AECFC8E-E62C-4ADE-8185-5BEAEC4CDB9D}"/>
          </ac:spMkLst>
        </pc:spChg>
        <pc:spChg chg="add mod">
          <ac:chgData name="Chikorde, Rohan" userId="0f819e29-1ea9-493e-8ea8-f1d743089217" providerId="ADAL" clId="{A05BEDFD-E884-42AF-A317-2D2E789F4DFD}" dt="2022-06-13T07:37:10.770" v="520" actId="20577"/>
          <ac:spMkLst>
            <pc:docMk/>
            <pc:sldMk cId="1225431907" sldId="296"/>
            <ac:spMk id="6" creationId="{075DA2AD-5E07-4E48-9A57-3DE831B61BE1}"/>
          </ac:spMkLst>
        </pc:spChg>
        <pc:picChg chg="mod">
          <ac:chgData name="Chikorde, Rohan" userId="0f819e29-1ea9-493e-8ea8-f1d743089217" providerId="ADAL" clId="{A05BEDFD-E884-42AF-A317-2D2E789F4DFD}" dt="2022-06-13T07:37:59.808" v="538" actId="1076"/>
          <ac:picMkLst>
            <pc:docMk/>
            <pc:sldMk cId="1225431907" sldId="296"/>
            <ac:picMk id="5" creationId="{31D2CDA4-0696-4731-8E3C-1836F2EC71B1}"/>
          </ac:picMkLst>
        </pc:picChg>
      </pc:sldChg>
      <pc:sldChg chg="addSp delSp modSp mod delAnim modAnim">
        <pc:chgData name="Chikorde, Rohan" userId="0f819e29-1ea9-493e-8ea8-f1d743089217" providerId="ADAL" clId="{A05BEDFD-E884-42AF-A317-2D2E789F4DFD}" dt="2022-06-13T10:12:05.086" v="1803" actId="20577"/>
        <pc:sldMkLst>
          <pc:docMk/>
          <pc:sldMk cId="346115017" sldId="299"/>
        </pc:sldMkLst>
        <pc:spChg chg="del mod">
          <ac:chgData name="Chikorde, Rohan" userId="0f819e29-1ea9-493e-8ea8-f1d743089217" providerId="ADAL" clId="{A05BEDFD-E884-42AF-A317-2D2E789F4DFD}" dt="2022-06-13T09:42:53.644" v="1229" actId="478"/>
          <ac:spMkLst>
            <pc:docMk/>
            <pc:sldMk cId="346115017" sldId="299"/>
            <ac:spMk id="5" creationId="{96D41EEF-B427-4347-AEBD-B1C8D3573317}"/>
          </ac:spMkLst>
        </pc:spChg>
        <pc:spChg chg="mod">
          <ac:chgData name="Chikorde, Rohan" userId="0f819e29-1ea9-493e-8ea8-f1d743089217" providerId="ADAL" clId="{A05BEDFD-E884-42AF-A317-2D2E789F4DFD}" dt="2022-06-13T08:09:04.712" v="669" actId="108"/>
          <ac:spMkLst>
            <pc:docMk/>
            <pc:sldMk cId="346115017" sldId="299"/>
            <ac:spMk id="7" creationId="{90458654-7562-42A3-8A4D-9934F320A8D6}"/>
          </ac:spMkLst>
        </pc:spChg>
        <pc:spChg chg="del">
          <ac:chgData name="Chikorde, Rohan" userId="0f819e29-1ea9-493e-8ea8-f1d743089217" providerId="ADAL" clId="{A05BEDFD-E884-42AF-A317-2D2E789F4DFD}" dt="2022-06-13T09:43:04.122" v="1232" actId="478"/>
          <ac:spMkLst>
            <pc:docMk/>
            <pc:sldMk cId="346115017" sldId="299"/>
            <ac:spMk id="9" creationId="{0A5E3CF9-3B44-4AD6-B929-81087628667E}"/>
          </ac:spMkLst>
        </pc:spChg>
        <pc:spChg chg="add mod">
          <ac:chgData name="Chikorde, Rohan" userId="0f819e29-1ea9-493e-8ea8-f1d743089217" providerId="ADAL" clId="{A05BEDFD-E884-42AF-A317-2D2E789F4DFD}" dt="2022-06-13T09:50:50.970" v="1525" actId="1076"/>
          <ac:spMkLst>
            <pc:docMk/>
            <pc:sldMk cId="346115017" sldId="299"/>
            <ac:spMk id="10" creationId="{263E50E7-BE80-4FB8-A4CE-CD51381C98ED}"/>
          </ac:spMkLst>
        </pc:spChg>
        <pc:spChg chg="add mod">
          <ac:chgData name="Chikorde, Rohan" userId="0f819e29-1ea9-493e-8ea8-f1d743089217" providerId="ADAL" clId="{A05BEDFD-E884-42AF-A317-2D2E789F4DFD}" dt="2022-06-13T10:11:58.380" v="1801" actId="20577"/>
          <ac:spMkLst>
            <pc:docMk/>
            <pc:sldMk cId="346115017" sldId="299"/>
            <ac:spMk id="11" creationId="{DC435F09-10A6-4558-9329-CB49AC41B9B6}"/>
          </ac:spMkLst>
        </pc:spChg>
        <pc:spChg chg="add mod">
          <ac:chgData name="Chikorde, Rohan" userId="0f819e29-1ea9-493e-8ea8-f1d743089217" providerId="ADAL" clId="{A05BEDFD-E884-42AF-A317-2D2E789F4DFD}" dt="2022-06-13T09:50:56.057" v="1526" actId="1076"/>
          <ac:spMkLst>
            <pc:docMk/>
            <pc:sldMk cId="346115017" sldId="299"/>
            <ac:spMk id="12" creationId="{231F7298-E6E4-46AB-9132-9E448FA0A2F8}"/>
          </ac:spMkLst>
        </pc:spChg>
        <pc:spChg chg="add mod">
          <ac:chgData name="Chikorde, Rohan" userId="0f819e29-1ea9-493e-8ea8-f1d743089217" providerId="ADAL" clId="{A05BEDFD-E884-42AF-A317-2D2E789F4DFD}" dt="2022-06-13T10:12:05.086" v="1803" actId="20577"/>
          <ac:spMkLst>
            <pc:docMk/>
            <pc:sldMk cId="346115017" sldId="299"/>
            <ac:spMk id="13" creationId="{B66F1659-F336-413F-BDF3-12ADA78CFD00}"/>
          </ac:spMkLst>
        </pc:spChg>
        <pc:picChg chg="del">
          <ac:chgData name="Chikorde, Rohan" userId="0f819e29-1ea9-493e-8ea8-f1d743089217" providerId="ADAL" clId="{A05BEDFD-E884-42AF-A317-2D2E789F4DFD}" dt="2022-06-13T09:35:59.053" v="1169" actId="478"/>
          <ac:picMkLst>
            <pc:docMk/>
            <pc:sldMk cId="346115017" sldId="299"/>
            <ac:picMk id="4" creationId="{94BEB98D-46E4-4219-9409-EE2E9AA04DFF}"/>
          </ac:picMkLst>
        </pc:picChg>
        <pc:picChg chg="add mod">
          <ac:chgData name="Chikorde, Rohan" userId="0f819e29-1ea9-493e-8ea8-f1d743089217" providerId="ADAL" clId="{A05BEDFD-E884-42AF-A317-2D2E789F4DFD}" dt="2022-06-13T09:51:58.336" v="1530" actId="1076"/>
          <ac:picMkLst>
            <pc:docMk/>
            <pc:sldMk cId="346115017" sldId="299"/>
            <ac:picMk id="6" creationId="{57836F69-A43A-4897-BF2F-CDC668601E50}"/>
          </ac:picMkLst>
        </pc:picChg>
        <pc:picChg chg="del">
          <ac:chgData name="Chikorde, Rohan" userId="0f819e29-1ea9-493e-8ea8-f1d743089217" providerId="ADAL" clId="{A05BEDFD-E884-42AF-A317-2D2E789F4DFD}" dt="2022-06-13T09:35:59.053" v="1169" actId="478"/>
          <ac:picMkLst>
            <pc:docMk/>
            <pc:sldMk cId="346115017" sldId="299"/>
            <ac:picMk id="8" creationId="{03974E31-A507-4663-BBCE-5692D34BF307}"/>
          </ac:picMkLst>
        </pc:picChg>
      </pc:sldChg>
      <pc:sldChg chg="del">
        <pc:chgData name="Chikorde, Rohan" userId="0f819e29-1ea9-493e-8ea8-f1d743089217" providerId="ADAL" clId="{A05BEDFD-E884-42AF-A317-2D2E789F4DFD}" dt="2022-06-13T08:08:16.847" v="662" actId="47"/>
        <pc:sldMkLst>
          <pc:docMk/>
          <pc:sldMk cId="3216201660" sldId="300"/>
        </pc:sldMkLst>
      </pc:sldChg>
      <pc:sldChg chg="del">
        <pc:chgData name="Chikorde, Rohan" userId="0f819e29-1ea9-493e-8ea8-f1d743089217" providerId="ADAL" clId="{A05BEDFD-E884-42AF-A317-2D2E789F4DFD}" dt="2022-06-13T08:08:17.594" v="663" actId="47"/>
        <pc:sldMkLst>
          <pc:docMk/>
          <pc:sldMk cId="665269345" sldId="301"/>
        </pc:sldMkLst>
      </pc:sldChg>
      <pc:sldChg chg="del">
        <pc:chgData name="Chikorde, Rohan" userId="0f819e29-1ea9-493e-8ea8-f1d743089217" providerId="ADAL" clId="{A05BEDFD-E884-42AF-A317-2D2E789F4DFD}" dt="2022-06-13T08:08:18.228" v="664" actId="47"/>
        <pc:sldMkLst>
          <pc:docMk/>
          <pc:sldMk cId="325467420" sldId="302"/>
        </pc:sldMkLst>
      </pc:sldChg>
      <pc:sldChg chg="modSp mod">
        <pc:chgData name="Chikorde, Rohan" userId="0f819e29-1ea9-493e-8ea8-f1d743089217" providerId="ADAL" clId="{A05BEDFD-E884-42AF-A317-2D2E789F4DFD}" dt="2022-06-13T07:20:20.640" v="125" actId="1076"/>
        <pc:sldMkLst>
          <pc:docMk/>
          <pc:sldMk cId="1012169219" sldId="303"/>
        </pc:sldMkLst>
        <pc:spChg chg="mod">
          <ac:chgData name="Chikorde, Rohan" userId="0f819e29-1ea9-493e-8ea8-f1d743089217" providerId="ADAL" clId="{A05BEDFD-E884-42AF-A317-2D2E789F4DFD}" dt="2022-06-13T07:20:20.640" v="125" actId="1076"/>
          <ac:spMkLst>
            <pc:docMk/>
            <pc:sldMk cId="1012169219" sldId="303"/>
            <ac:spMk id="7" creationId="{90458654-7562-42A3-8A4D-9934F320A8D6}"/>
          </ac:spMkLst>
        </pc:spChg>
      </pc:sldChg>
      <pc:sldChg chg="del">
        <pc:chgData name="Chikorde, Rohan" userId="0f819e29-1ea9-493e-8ea8-f1d743089217" providerId="ADAL" clId="{A05BEDFD-E884-42AF-A317-2D2E789F4DFD}" dt="2022-06-13T08:08:15.734" v="661" actId="47"/>
        <pc:sldMkLst>
          <pc:docMk/>
          <pc:sldMk cId="20279127" sldId="304"/>
        </pc:sldMkLst>
      </pc:sldChg>
      <pc:sldChg chg="del">
        <pc:chgData name="Chikorde, Rohan" userId="0f819e29-1ea9-493e-8ea8-f1d743089217" providerId="ADAL" clId="{A05BEDFD-E884-42AF-A317-2D2E789F4DFD}" dt="2022-06-13T08:02:43.855" v="647" actId="47"/>
        <pc:sldMkLst>
          <pc:docMk/>
          <pc:sldMk cId="2518077195" sldId="305"/>
        </pc:sldMkLst>
      </pc:sldChg>
      <pc:sldChg chg="addSp delSp add del mod">
        <pc:chgData name="Chikorde, Rohan" userId="0f819e29-1ea9-493e-8ea8-f1d743089217" providerId="ADAL" clId="{A05BEDFD-E884-42AF-A317-2D2E789F4DFD}" dt="2022-06-13T10:04:54.788" v="1767" actId="47"/>
        <pc:sldMkLst>
          <pc:docMk/>
          <pc:sldMk cId="1511388248" sldId="306"/>
        </pc:sldMkLst>
        <pc:spChg chg="add del">
          <ac:chgData name="Chikorde, Rohan" userId="0f819e29-1ea9-493e-8ea8-f1d743089217" providerId="ADAL" clId="{A05BEDFD-E884-42AF-A317-2D2E789F4DFD}" dt="2022-06-13T07:18:03.102" v="75" actId="478"/>
          <ac:spMkLst>
            <pc:docMk/>
            <pc:sldMk cId="1511388248" sldId="306"/>
            <ac:spMk id="3" creationId="{D03F6338-8E52-44C0-9FA0-EE47E819E30C}"/>
          </ac:spMkLst>
        </pc:spChg>
      </pc:sldChg>
      <pc:sldChg chg="modSp add mod">
        <pc:chgData name="Chikorde, Rohan" userId="0f819e29-1ea9-493e-8ea8-f1d743089217" providerId="ADAL" clId="{A05BEDFD-E884-42AF-A317-2D2E789F4DFD}" dt="2022-06-13T08:03:45.006" v="658" actId="20577"/>
        <pc:sldMkLst>
          <pc:docMk/>
          <pc:sldMk cId="781801604" sldId="307"/>
        </pc:sldMkLst>
        <pc:spChg chg="mod">
          <ac:chgData name="Chikorde, Rohan" userId="0f819e29-1ea9-493e-8ea8-f1d743089217" providerId="ADAL" clId="{A05BEDFD-E884-42AF-A317-2D2E789F4DFD}" dt="2022-06-13T08:03:45.006" v="658" actId="20577"/>
          <ac:spMkLst>
            <pc:docMk/>
            <pc:sldMk cId="781801604" sldId="307"/>
            <ac:spMk id="7" creationId="{90458654-7562-42A3-8A4D-9934F320A8D6}"/>
          </ac:spMkLst>
        </pc:spChg>
      </pc:sldChg>
      <pc:sldChg chg="modSp add mod ord">
        <pc:chgData name="Chikorde, Rohan" userId="0f819e29-1ea9-493e-8ea8-f1d743089217" providerId="ADAL" clId="{A05BEDFD-E884-42AF-A317-2D2E789F4DFD}" dt="2022-06-13T08:08:38.259" v="666"/>
        <pc:sldMkLst>
          <pc:docMk/>
          <pc:sldMk cId="3645878692" sldId="308"/>
        </pc:sldMkLst>
        <pc:spChg chg="mod">
          <ac:chgData name="Chikorde, Rohan" userId="0f819e29-1ea9-493e-8ea8-f1d743089217" providerId="ADAL" clId="{A05BEDFD-E884-42AF-A317-2D2E789F4DFD}" dt="2022-06-13T08:07:33.278" v="659" actId="1076"/>
          <ac:spMkLst>
            <pc:docMk/>
            <pc:sldMk cId="3645878692" sldId="308"/>
            <ac:spMk id="7" creationId="{90458654-7562-42A3-8A4D-9934F320A8D6}"/>
          </ac:spMkLst>
        </pc:spChg>
      </pc:sldChg>
      <pc:sldChg chg="addSp delSp modSp add mod delAnim modAnim">
        <pc:chgData name="Chikorde, Rohan" userId="0f819e29-1ea9-493e-8ea8-f1d743089217" providerId="ADAL" clId="{A05BEDFD-E884-42AF-A317-2D2E789F4DFD}" dt="2022-06-13T10:08:28.850" v="1772"/>
        <pc:sldMkLst>
          <pc:docMk/>
          <pc:sldMk cId="4224234505" sldId="309"/>
        </pc:sldMkLst>
        <pc:spChg chg="mod">
          <ac:chgData name="Chikorde, Rohan" userId="0f819e29-1ea9-493e-8ea8-f1d743089217" providerId="ADAL" clId="{A05BEDFD-E884-42AF-A317-2D2E789F4DFD}" dt="2022-06-13T08:50:54.402" v="834" actId="20577"/>
          <ac:spMkLst>
            <pc:docMk/>
            <pc:sldMk cId="4224234505" sldId="309"/>
            <ac:spMk id="7" creationId="{90458654-7562-42A3-8A4D-9934F320A8D6}"/>
          </ac:spMkLst>
        </pc:spChg>
        <pc:spChg chg="add mod">
          <ac:chgData name="Chikorde, Rohan" userId="0f819e29-1ea9-493e-8ea8-f1d743089217" providerId="ADAL" clId="{A05BEDFD-E884-42AF-A317-2D2E789F4DFD}" dt="2022-06-13T08:59:04.002" v="886" actId="403"/>
          <ac:spMkLst>
            <pc:docMk/>
            <pc:sldMk cId="4224234505" sldId="309"/>
            <ac:spMk id="9" creationId="{9C8D4DC8-DFD6-4075-A39C-2F27965FEEAE}"/>
          </ac:spMkLst>
        </pc:spChg>
        <pc:picChg chg="del">
          <ac:chgData name="Chikorde, Rohan" userId="0f819e29-1ea9-493e-8ea8-f1d743089217" providerId="ADAL" clId="{A05BEDFD-E884-42AF-A317-2D2E789F4DFD}" dt="2022-06-13T08:50:42.335" v="797" actId="478"/>
          <ac:picMkLst>
            <pc:docMk/>
            <pc:sldMk cId="4224234505" sldId="309"/>
            <ac:picMk id="4" creationId="{1B6B3F52-DE4B-464E-B934-A4CCD66C4A2B}"/>
          </ac:picMkLst>
        </pc:picChg>
        <pc:picChg chg="add mod">
          <ac:chgData name="Chikorde, Rohan" userId="0f819e29-1ea9-493e-8ea8-f1d743089217" providerId="ADAL" clId="{A05BEDFD-E884-42AF-A317-2D2E789F4DFD}" dt="2022-06-13T08:58:12.580" v="878" actId="14100"/>
          <ac:picMkLst>
            <pc:docMk/>
            <pc:sldMk cId="4224234505" sldId="309"/>
            <ac:picMk id="5" creationId="{73D85CD2-3321-46ED-BAC1-A22F1CDADE4F}"/>
          </ac:picMkLst>
        </pc:picChg>
        <pc:picChg chg="add del mod">
          <ac:chgData name="Chikorde, Rohan" userId="0f819e29-1ea9-493e-8ea8-f1d743089217" providerId="ADAL" clId="{A05BEDFD-E884-42AF-A317-2D2E789F4DFD}" dt="2022-06-13T08:57:53.659" v="871" actId="478"/>
          <ac:picMkLst>
            <pc:docMk/>
            <pc:sldMk cId="4224234505" sldId="309"/>
            <ac:picMk id="8" creationId="{7A4ABE7B-CAA8-43B8-BA8F-251EB70A64E7}"/>
          </ac:picMkLst>
        </pc:picChg>
        <pc:picChg chg="add mod">
          <ac:chgData name="Chikorde, Rohan" userId="0f819e29-1ea9-493e-8ea8-f1d743089217" providerId="ADAL" clId="{A05BEDFD-E884-42AF-A317-2D2E789F4DFD}" dt="2022-06-13T08:58:15.916" v="879" actId="14100"/>
          <ac:picMkLst>
            <pc:docMk/>
            <pc:sldMk cId="4224234505" sldId="309"/>
            <ac:picMk id="11" creationId="{ABC19846-25CC-4119-B3CF-410765D229FE}"/>
          </ac:picMkLst>
        </pc:picChg>
      </pc:sldChg>
      <pc:sldChg chg="addSp delSp modSp add mod ord modAnim">
        <pc:chgData name="Chikorde, Rohan" userId="0f819e29-1ea9-493e-8ea8-f1d743089217" providerId="ADAL" clId="{A05BEDFD-E884-42AF-A317-2D2E789F4DFD}" dt="2022-06-13T10:08:51.445" v="1777"/>
        <pc:sldMkLst>
          <pc:docMk/>
          <pc:sldMk cId="3896082121" sldId="310"/>
        </pc:sldMkLst>
        <pc:spChg chg="mod">
          <ac:chgData name="Chikorde, Rohan" userId="0f819e29-1ea9-493e-8ea8-f1d743089217" providerId="ADAL" clId="{A05BEDFD-E884-42AF-A317-2D2E789F4DFD}" dt="2022-06-13T09:02:57.837" v="926" actId="20577"/>
          <ac:spMkLst>
            <pc:docMk/>
            <pc:sldMk cId="3896082121" sldId="310"/>
            <ac:spMk id="7" creationId="{90458654-7562-42A3-8A4D-9934F320A8D6}"/>
          </ac:spMkLst>
        </pc:spChg>
        <pc:spChg chg="del">
          <ac:chgData name="Chikorde, Rohan" userId="0f819e29-1ea9-493e-8ea8-f1d743089217" providerId="ADAL" clId="{A05BEDFD-E884-42AF-A317-2D2E789F4DFD}" dt="2022-06-13T09:03:06.649" v="929" actId="478"/>
          <ac:spMkLst>
            <pc:docMk/>
            <pc:sldMk cId="3896082121" sldId="310"/>
            <ac:spMk id="9" creationId="{9C8D4DC8-DFD6-4075-A39C-2F27965FEEAE}"/>
          </ac:spMkLst>
        </pc:spChg>
        <pc:spChg chg="add mod">
          <ac:chgData name="Chikorde, Rohan" userId="0f819e29-1ea9-493e-8ea8-f1d743089217" providerId="ADAL" clId="{A05BEDFD-E884-42AF-A317-2D2E789F4DFD}" dt="2022-06-13T09:12:05.082" v="967" actId="1076"/>
          <ac:spMkLst>
            <pc:docMk/>
            <pc:sldMk cId="3896082121" sldId="310"/>
            <ac:spMk id="14" creationId="{A85E16EB-ECFB-4727-9EF4-38EBCA48ADA2}"/>
          </ac:spMkLst>
        </pc:spChg>
        <pc:spChg chg="add mod">
          <ac:chgData name="Chikorde, Rohan" userId="0f819e29-1ea9-493e-8ea8-f1d743089217" providerId="ADAL" clId="{A05BEDFD-E884-42AF-A317-2D2E789F4DFD}" dt="2022-06-13T09:34:11.041" v="1163" actId="313"/>
          <ac:spMkLst>
            <pc:docMk/>
            <pc:sldMk cId="3896082121" sldId="310"/>
            <ac:spMk id="16" creationId="{F9138942-74C0-49FE-AC97-4A6BEAA3B471}"/>
          </ac:spMkLst>
        </pc:spChg>
        <pc:picChg chg="add mod">
          <ac:chgData name="Chikorde, Rohan" userId="0f819e29-1ea9-493e-8ea8-f1d743089217" providerId="ADAL" clId="{A05BEDFD-E884-42AF-A317-2D2E789F4DFD}" dt="2022-06-13T10:08:42.878" v="1775" actId="1076"/>
          <ac:picMkLst>
            <pc:docMk/>
            <pc:sldMk cId="3896082121" sldId="310"/>
            <ac:picMk id="4" creationId="{FD57B797-4490-4675-BC67-68AFE510E271}"/>
          </ac:picMkLst>
        </pc:picChg>
        <pc:picChg chg="del mod">
          <ac:chgData name="Chikorde, Rohan" userId="0f819e29-1ea9-493e-8ea8-f1d743089217" providerId="ADAL" clId="{A05BEDFD-E884-42AF-A317-2D2E789F4DFD}" dt="2022-06-13T09:03:01.562" v="928" actId="478"/>
          <ac:picMkLst>
            <pc:docMk/>
            <pc:sldMk cId="3896082121" sldId="310"/>
            <ac:picMk id="5" creationId="{73D85CD2-3321-46ED-BAC1-A22F1CDADE4F}"/>
          </ac:picMkLst>
        </pc:picChg>
        <pc:picChg chg="add mod">
          <ac:chgData name="Chikorde, Rohan" userId="0f819e29-1ea9-493e-8ea8-f1d743089217" providerId="ADAL" clId="{A05BEDFD-E884-42AF-A317-2D2E789F4DFD}" dt="2022-06-13T09:11:18.376" v="936" actId="1076"/>
          <ac:picMkLst>
            <pc:docMk/>
            <pc:sldMk cId="3896082121" sldId="310"/>
            <ac:picMk id="8" creationId="{B3603D84-5A67-49E4-8550-EE1DA3EB410F}"/>
          </ac:picMkLst>
        </pc:picChg>
        <pc:picChg chg="del">
          <ac:chgData name="Chikorde, Rohan" userId="0f819e29-1ea9-493e-8ea8-f1d743089217" providerId="ADAL" clId="{A05BEDFD-E884-42AF-A317-2D2E789F4DFD}" dt="2022-06-13T09:03:06.649" v="929" actId="478"/>
          <ac:picMkLst>
            <pc:docMk/>
            <pc:sldMk cId="3896082121" sldId="310"/>
            <ac:picMk id="11" creationId="{ABC19846-25CC-4119-B3CF-410765D229FE}"/>
          </ac:picMkLst>
        </pc:picChg>
      </pc:sldChg>
      <pc:sldChg chg="addSp delSp modSp add mod modAnim">
        <pc:chgData name="Chikorde, Rohan" userId="0f819e29-1ea9-493e-8ea8-f1d743089217" providerId="ADAL" clId="{A05BEDFD-E884-42AF-A317-2D2E789F4DFD}" dt="2022-06-13T10:09:08.508" v="1779"/>
        <pc:sldMkLst>
          <pc:docMk/>
          <pc:sldMk cId="2936437027" sldId="311"/>
        </pc:sldMkLst>
        <pc:spChg chg="mod">
          <ac:chgData name="Chikorde, Rohan" userId="0f819e29-1ea9-493e-8ea8-f1d743089217" providerId="ADAL" clId="{A05BEDFD-E884-42AF-A317-2D2E789F4DFD}" dt="2022-06-13T09:14:12.698" v="1014" actId="20577"/>
          <ac:spMkLst>
            <pc:docMk/>
            <pc:sldMk cId="2936437027" sldId="311"/>
            <ac:spMk id="7" creationId="{90458654-7562-42A3-8A4D-9934F320A8D6}"/>
          </ac:spMkLst>
        </pc:spChg>
        <pc:spChg chg="del">
          <ac:chgData name="Chikorde, Rohan" userId="0f819e29-1ea9-493e-8ea8-f1d743089217" providerId="ADAL" clId="{A05BEDFD-E884-42AF-A317-2D2E789F4DFD}" dt="2022-06-13T09:16:55.465" v="1015" actId="478"/>
          <ac:spMkLst>
            <pc:docMk/>
            <pc:sldMk cId="2936437027" sldId="311"/>
            <ac:spMk id="14" creationId="{A85E16EB-ECFB-4727-9EF4-38EBCA48ADA2}"/>
          </ac:spMkLst>
        </pc:spChg>
        <pc:spChg chg="del">
          <ac:chgData name="Chikorde, Rohan" userId="0f819e29-1ea9-493e-8ea8-f1d743089217" providerId="ADAL" clId="{A05BEDFD-E884-42AF-A317-2D2E789F4DFD}" dt="2022-06-13T09:16:55.465" v="1015" actId="478"/>
          <ac:spMkLst>
            <pc:docMk/>
            <pc:sldMk cId="2936437027" sldId="311"/>
            <ac:spMk id="16" creationId="{F9138942-74C0-49FE-AC97-4A6BEAA3B471}"/>
          </ac:spMkLst>
        </pc:spChg>
        <pc:spChg chg="add mod">
          <ac:chgData name="Chikorde, Rohan" userId="0f819e29-1ea9-493e-8ea8-f1d743089217" providerId="ADAL" clId="{A05BEDFD-E884-42AF-A317-2D2E789F4DFD}" dt="2022-06-13T10:02:26.097" v="1766" actId="1076"/>
          <ac:spMkLst>
            <pc:docMk/>
            <pc:sldMk cId="2936437027" sldId="311"/>
            <ac:spMk id="18" creationId="{A718B0E8-EA48-43E3-B1F0-EEDDB1C473DE}"/>
          </ac:spMkLst>
        </pc:spChg>
        <pc:picChg chg="del">
          <ac:chgData name="Chikorde, Rohan" userId="0f819e29-1ea9-493e-8ea8-f1d743089217" providerId="ADAL" clId="{A05BEDFD-E884-42AF-A317-2D2E789F4DFD}" dt="2022-06-13T09:16:55.465" v="1015" actId="478"/>
          <ac:picMkLst>
            <pc:docMk/>
            <pc:sldMk cId="2936437027" sldId="311"/>
            <ac:picMk id="4" creationId="{FD57B797-4490-4675-BC67-68AFE510E271}"/>
          </ac:picMkLst>
        </pc:picChg>
        <pc:picChg chg="add mod">
          <ac:chgData name="Chikorde, Rohan" userId="0f819e29-1ea9-493e-8ea8-f1d743089217" providerId="ADAL" clId="{A05BEDFD-E884-42AF-A317-2D2E789F4DFD}" dt="2022-06-13T09:19:28.896" v="1034" actId="1076"/>
          <ac:picMkLst>
            <pc:docMk/>
            <pc:sldMk cId="2936437027" sldId="311"/>
            <ac:picMk id="5" creationId="{3339A3FF-51AC-451B-B903-D985AB2A9BCA}"/>
          </ac:picMkLst>
        </pc:picChg>
        <pc:picChg chg="del">
          <ac:chgData name="Chikorde, Rohan" userId="0f819e29-1ea9-493e-8ea8-f1d743089217" providerId="ADAL" clId="{A05BEDFD-E884-42AF-A317-2D2E789F4DFD}" dt="2022-06-13T09:16:55.465" v="1015" actId="478"/>
          <ac:picMkLst>
            <pc:docMk/>
            <pc:sldMk cId="2936437027" sldId="311"/>
            <ac:picMk id="8" creationId="{B3603D84-5A67-49E4-8550-EE1DA3EB410F}"/>
          </ac:picMkLst>
        </pc:picChg>
        <pc:picChg chg="add mod">
          <ac:chgData name="Chikorde, Rohan" userId="0f819e29-1ea9-493e-8ea8-f1d743089217" providerId="ADAL" clId="{A05BEDFD-E884-42AF-A317-2D2E789F4DFD}" dt="2022-06-13T09:18:47.364" v="1028" actId="1076"/>
          <ac:picMkLst>
            <pc:docMk/>
            <pc:sldMk cId="2936437027" sldId="311"/>
            <ac:picMk id="9" creationId="{CE66DDAB-7EDF-4908-8D4B-459168869D12}"/>
          </ac:picMkLst>
        </pc:picChg>
        <pc:picChg chg="add mod">
          <ac:chgData name="Chikorde, Rohan" userId="0f819e29-1ea9-493e-8ea8-f1d743089217" providerId="ADAL" clId="{A05BEDFD-E884-42AF-A317-2D2E789F4DFD}" dt="2022-06-13T10:00:38.749" v="1681" actId="1076"/>
          <ac:picMkLst>
            <pc:docMk/>
            <pc:sldMk cId="2936437027" sldId="311"/>
            <ac:picMk id="11" creationId="{CAE2D325-B68E-41F6-A8DA-EF203438B3ED}"/>
          </ac:picMkLst>
        </pc:picChg>
        <pc:picChg chg="add mod">
          <ac:chgData name="Chikorde, Rohan" userId="0f819e29-1ea9-493e-8ea8-f1d743089217" providerId="ADAL" clId="{A05BEDFD-E884-42AF-A317-2D2E789F4DFD}" dt="2022-06-13T10:00:40.766" v="1682" actId="1076"/>
          <ac:picMkLst>
            <pc:docMk/>
            <pc:sldMk cId="2936437027" sldId="311"/>
            <ac:picMk id="13" creationId="{125D1D88-A051-440F-9654-ADDA90E8A0DB}"/>
          </ac:picMkLst>
        </pc:picChg>
        <pc:picChg chg="add mod">
          <ac:chgData name="Chikorde, Rohan" userId="0f819e29-1ea9-493e-8ea8-f1d743089217" providerId="ADAL" clId="{A05BEDFD-E884-42AF-A317-2D2E789F4DFD}" dt="2022-06-13T09:34:25.742" v="1164" actId="14100"/>
          <ac:picMkLst>
            <pc:docMk/>
            <pc:sldMk cId="2936437027" sldId="311"/>
            <ac:picMk id="17" creationId="{DD7D4310-C7D2-4D71-9AEC-ED3C0EC2D8C2}"/>
          </ac:picMkLst>
        </pc:picChg>
      </pc:sldChg>
      <pc:sldChg chg="addSp delSp modSp add mod modAnim">
        <pc:chgData name="Chikorde, Rohan" userId="0f819e29-1ea9-493e-8ea8-f1d743089217" providerId="ADAL" clId="{A05BEDFD-E884-42AF-A317-2D2E789F4DFD}" dt="2022-06-13T10:09:40.003" v="1787"/>
        <pc:sldMkLst>
          <pc:docMk/>
          <pc:sldMk cId="2085814774" sldId="312"/>
        </pc:sldMkLst>
        <pc:spChg chg="mod">
          <ac:chgData name="Chikorde, Rohan" userId="0f819e29-1ea9-493e-8ea8-f1d743089217" providerId="ADAL" clId="{A05BEDFD-E884-42AF-A317-2D2E789F4DFD}" dt="2022-06-13T09:21:00.909" v="1066" actId="20577"/>
          <ac:spMkLst>
            <pc:docMk/>
            <pc:sldMk cId="2085814774" sldId="312"/>
            <ac:spMk id="7" creationId="{90458654-7562-42A3-8A4D-9934F320A8D6}"/>
          </ac:spMkLst>
        </pc:spChg>
        <pc:picChg chg="add mod">
          <ac:chgData name="Chikorde, Rohan" userId="0f819e29-1ea9-493e-8ea8-f1d743089217" providerId="ADAL" clId="{A05BEDFD-E884-42AF-A317-2D2E789F4DFD}" dt="2022-06-13T09:24:21.652" v="1083" actId="1076"/>
          <ac:picMkLst>
            <pc:docMk/>
            <pc:sldMk cId="2085814774" sldId="312"/>
            <ac:picMk id="4" creationId="{941508B1-5EAB-433A-9BA8-8983B738C2EA}"/>
          </ac:picMkLst>
        </pc:picChg>
        <pc:picChg chg="del">
          <ac:chgData name="Chikorde, Rohan" userId="0f819e29-1ea9-493e-8ea8-f1d743089217" providerId="ADAL" clId="{A05BEDFD-E884-42AF-A317-2D2E789F4DFD}" dt="2022-06-13T09:21:07.488" v="1068" actId="478"/>
          <ac:picMkLst>
            <pc:docMk/>
            <pc:sldMk cId="2085814774" sldId="312"/>
            <ac:picMk id="5" creationId="{3339A3FF-51AC-451B-B903-D985AB2A9BCA}"/>
          </ac:picMkLst>
        </pc:picChg>
        <pc:picChg chg="add mod">
          <ac:chgData name="Chikorde, Rohan" userId="0f819e29-1ea9-493e-8ea8-f1d743089217" providerId="ADAL" clId="{A05BEDFD-E884-42AF-A317-2D2E789F4DFD}" dt="2022-06-13T09:24:23.429" v="1084" actId="1076"/>
          <ac:picMkLst>
            <pc:docMk/>
            <pc:sldMk cId="2085814774" sldId="312"/>
            <ac:picMk id="8" creationId="{01DA2020-C920-464A-9C01-AD5C54E3BF2D}"/>
          </ac:picMkLst>
        </pc:picChg>
        <pc:picChg chg="del">
          <ac:chgData name="Chikorde, Rohan" userId="0f819e29-1ea9-493e-8ea8-f1d743089217" providerId="ADAL" clId="{A05BEDFD-E884-42AF-A317-2D2E789F4DFD}" dt="2022-06-13T09:21:03.157" v="1067" actId="478"/>
          <ac:picMkLst>
            <pc:docMk/>
            <pc:sldMk cId="2085814774" sldId="312"/>
            <ac:picMk id="9" creationId="{CE66DDAB-7EDF-4908-8D4B-459168869D12}"/>
          </ac:picMkLst>
        </pc:picChg>
        <pc:picChg chg="del">
          <ac:chgData name="Chikorde, Rohan" userId="0f819e29-1ea9-493e-8ea8-f1d743089217" providerId="ADAL" clId="{A05BEDFD-E884-42AF-A317-2D2E789F4DFD}" dt="2022-06-13T09:21:07.488" v="1068" actId="478"/>
          <ac:picMkLst>
            <pc:docMk/>
            <pc:sldMk cId="2085814774" sldId="312"/>
            <ac:picMk id="11" creationId="{CAE2D325-B68E-41F6-A8DA-EF203438B3ED}"/>
          </ac:picMkLst>
        </pc:picChg>
        <pc:picChg chg="add mod">
          <ac:chgData name="Chikorde, Rohan" userId="0f819e29-1ea9-493e-8ea8-f1d743089217" providerId="ADAL" clId="{A05BEDFD-E884-42AF-A317-2D2E789F4DFD}" dt="2022-06-13T09:24:13.497" v="1079" actId="14100"/>
          <ac:picMkLst>
            <pc:docMk/>
            <pc:sldMk cId="2085814774" sldId="312"/>
            <ac:picMk id="12" creationId="{6E96A689-5AF9-4790-AFAD-E2D6D94FE8E3}"/>
          </ac:picMkLst>
        </pc:picChg>
        <pc:picChg chg="del">
          <ac:chgData name="Chikorde, Rohan" userId="0f819e29-1ea9-493e-8ea8-f1d743089217" providerId="ADAL" clId="{A05BEDFD-E884-42AF-A317-2D2E789F4DFD}" dt="2022-06-13T09:21:07.488" v="1068" actId="478"/>
          <ac:picMkLst>
            <pc:docMk/>
            <pc:sldMk cId="2085814774" sldId="312"/>
            <ac:picMk id="13" creationId="{125D1D88-A051-440F-9654-ADDA90E8A0DB}"/>
          </ac:picMkLst>
        </pc:picChg>
        <pc:picChg chg="del">
          <ac:chgData name="Chikorde, Rohan" userId="0f819e29-1ea9-493e-8ea8-f1d743089217" providerId="ADAL" clId="{A05BEDFD-E884-42AF-A317-2D2E789F4DFD}" dt="2022-06-13T09:21:07.488" v="1068" actId="478"/>
          <ac:picMkLst>
            <pc:docMk/>
            <pc:sldMk cId="2085814774" sldId="312"/>
            <ac:picMk id="17" creationId="{DD7D4310-C7D2-4D71-9AEC-ED3C0EC2D8C2}"/>
          </ac:picMkLst>
        </pc:picChg>
      </pc:sldChg>
      <pc:sldChg chg="addSp delSp modSp add mod modAnim">
        <pc:chgData name="Chikorde, Rohan" userId="0f819e29-1ea9-493e-8ea8-f1d743089217" providerId="ADAL" clId="{A05BEDFD-E884-42AF-A317-2D2E789F4DFD}" dt="2022-06-13T10:09:48.590" v="1789"/>
        <pc:sldMkLst>
          <pc:docMk/>
          <pc:sldMk cId="2428921331" sldId="313"/>
        </pc:sldMkLst>
        <pc:spChg chg="mod">
          <ac:chgData name="Chikorde, Rohan" userId="0f819e29-1ea9-493e-8ea8-f1d743089217" providerId="ADAL" clId="{A05BEDFD-E884-42AF-A317-2D2E789F4DFD}" dt="2022-06-13T09:27:48.555" v="1133" actId="20577"/>
          <ac:spMkLst>
            <pc:docMk/>
            <pc:sldMk cId="2428921331" sldId="313"/>
            <ac:spMk id="7" creationId="{90458654-7562-42A3-8A4D-9934F320A8D6}"/>
          </ac:spMkLst>
        </pc:spChg>
        <pc:spChg chg="add mod">
          <ac:chgData name="Chikorde, Rohan" userId="0f819e29-1ea9-493e-8ea8-f1d743089217" providerId="ADAL" clId="{A05BEDFD-E884-42AF-A317-2D2E789F4DFD}" dt="2022-06-13T09:31:13.824" v="1160" actId="1076"/>
          <ac:spMkLst>
            <pc:docMk/>
            <pc:sldMk cId="2428921331" sldId="313"/>
            <ac:spMk id="10" creationId="{53DB1954-98A7-4FCD-896B-A32BC49D7C4E}"/>
          </ac:spMkLst>
        </pc:spChg>
        <pc:picChg chg="del">
          <ac:chgData name="Chikorde, Rohan" userId="0f819e29-1ea9-493e-8ea8-f1d743089217" providerId="ADAL" clId="{A05BEDFD-E884-42AF-A317-2D2E789F4DFD}" dt="2022-06-13T09:29:57.898" v="1134" actId="478"/>
          <ac:picMkLst>
            <pc:docMk/>
            <pc:sldMk cId="2428921331" sldId="313"/>
            <ac:picMk id="4" creationId="{941508B1-5EAB-433A-9BA8-8983B738C2EA}"/>
          </ac:picMkLst>
        </pc:picChg>
        <pc:picChg chg="add mod">
          <ac:chgData name="Chikorde, Rohan" userId="0f819e29-1ea9-493e-8ea8-f1d743089217" providerId="ADAL" clId="{A05BEDFD-E884-42AF-A317-2D2E789F4DFD}" dt="2022-06-13T10:09:43.077" v="1788" actId="1076"/>
          <ac:picMkLst>
            <pc:docMk/>
            <pc:sldMk cId="2428921331" sldId="313"/>
            <ac:picMk id="6" creationId="{59A744F6-630C-4A43-AB7C-C4AB41339E13}"/>
          </ac:picMkLst>
        </pc:picChg>
        <pc:picChg chg="del">
          <ac:chgData name="Chikorde, Rohan" userId="0f819e29-1ea9-493e-8ea8-f1d743089217" providerId="ADAL" clId="{A05BEDFD-E884-42AF-A317-2D2E789F4DFD}" dt="2022-06-13T09:29:57.898" v="1134" actId="478"/>
          <ac:picMkLst>
            <pc:docMk/>
            <pc:sldMk cId="2428921331" sldId="313"/>
            <ac:picMk id="8" creationId="{01DA2020-C920-464A-9C01-AD5C54E3BF2D}"/>
          </ac:picMkLst>
        </pc:picChg>
        <pc:picChg chg="del">
          <ac:chgData name="Chikorde, Rohan" userId="0f819e29-1ea9-493e-8ea8-f1d743089217" providerId="ADAL" clId="{A05BEDFD-E884-42AF-A317-2D2E789F4DFD}" dt="2022-06-13T09:29:57.898" v="1134" actId="478"/>
          <ac:picMkLst>
            <pc:docMk/>
            <pc:sldMk cId="2428921331" sldId="313"/>
            <ac:picMk id="12" creationId="{6E96A689-5AF9-4790-AFAD-E2D6D94FE8E3}"/>
          </ac:picMkLst>
        </pc:picChg>
      </pc:sldChg>
      <pc:sldChg chg="add del ord">
        <pc:chgData name="Chikorde, Rohan" userId="0f819e29-1ea9-493e-8ea8-f1d743089217" providerId="ADAL" clId="{A05BEDFD-E884-42AF-A317-2D2E789F4DFD}" dt="2022-06-13T09:35:50.766" v="1168" actId="47"/>
        <pc:sldMkLst>
          <pc:docMk/>
          <pc:sldMk cId="1445513489" sldId="314"/>
        </pc:sldMkLst>
      </pc:sldChg>
      <pc:sldChg chg="modSp add mod ord">
        <pc:chgData name="Chikorde, Rohan" userId="0f819e29-1ea9-493e-8ea8-f1d743089217" providerId="ADAL" clId="{A05BEDFD-E884-42AF-A317-2D2E789F4DFD}" dt="2022-06-13T09:56:25.939" v="1677" actId="1076"/>
        <pc:sldMkLst>
          <pc:docMk/>
          <pc:sldMk cId="4096029595" sldId="314"/>
        </pc:sldMkLst>
        <pc:spChg chg="mod">
          <ac:chgData name="Chikorde, Rohan" userId="0f819e29-1ea9-493e-8ea8-f1d743089217" providerId="ADAL" clId="{A05BEDFD-E884-42AF-A317-2D2E789F4DFD}" dt="2022-06-13T09:56:25.939" v="1677" actId="1076"/>
          <ac:spMkLst>
            <pc:docMk/>
            <pc:sldMk cId="4096029595" sldId="314"/>
            <ac:spMk id="7" creationId="{90458654-7562-42A3-8A4D-9934F320A8D6}"/>
          </ac:spMkLst>
        </pc:spChg>
      </pc:sldChg>
    </pc:docChg>
  </pc:docChgLst>
  <pc:docChgLst>
    <pc:chgData name="rohan chikorde" userId="b118262019ef66ac" providerId="Windows Live" clId="Web-{D6AEECF5-4D7B-442E-AC3D-B4F07FFB6BAC}"/>
    <pc:docChg chg="addSld delSld modSld modSection">
      <pc:chgData name="rohan chikorde" userId="b118262019ef66ac" providerId="Windows Live" clId="Web-{D6AEECF5-4D7B-442E-AC3D-B4F07FFB6BAC}" dt="2023-02-14T10:11:57.627" v="27" actId="1076"/>
      <pc:docMkLst>
        <pc:docMk/>
      </pc:docMkLst>
      <pc:sldChg chg="new del">
        <pc:chgData name="rohan chikorde" userId="b118262019ef66ac" providerId="Windows Live" clId="Web-{D6AEECF5-4D7B-442E-AC3D-B4F07FFB6BAC}" dt="2023-02-14T10:09:55.232" v="2"/>
        <pc:sldMkLst>
          <pc:docMk/>
          <pc:sldMk cId="877767283" sldId="315"/>
        </pc:sldMkLst>
      </pc:sldChg>
      <pc:sldChg chg="addSp delSp modSp add replId">
        <pc:chgData name="rohan chikorde" userId="b118262019ef66ac" providerId="Windows Live" clId="Web-{D6AEECF5-4D7B-442E-AC3D-B4F07FFB6BAC}" dt="2023-02-14T10:11:57.627" v="27" actId="1076"/>
        <pc:sldMkLst>
          <pc:docMk/>
          <pc:sldMk cId="844642304" sldId="316"/>
        </pc:sldMkLst>
        <pc:spChg chg="del">
          <ac:chgData name="rohan chikorde" userId="b118262019ef66ac" providerId="Windows Live" clId="Web-{D6AEECF5-4D7B-442E-AC3D-B4F07FFB6BAC}" dt="2023-02-14T10:10:24.468" v="4"/>
          <ac:spMkLst>
            <pc:docMk/>
            <pc:sldMk cId="844642304" sldId="316"/>
            <ac:spMk id="8" creationId="{A6168961-C46C-47CB-BE38-369E7AB84E94}"/>
          </ac:spMkLst>
        </pc:spChg>
        <pc:spChg chg="add">
          <ac:chgData name="rohan chikorde" userId="b118262019ef66ac" providerId="Windows Live" clId="Web-{D6AEECF5-4D7B-442E-AC3D-B4F07FFB6BAC}" dt="2023-02-14T10:11:11.329" v="5"/>
          <ac:spMkLst>
            <pc:docMk/>
            <pc:sldMk cId="844642304" sldId="316"/>
            <ac:spMk id="10" creationId="{A1B41EE8-9F54-DDA9-7CCD-B53191FC1900}"/>
          </ac:spMkLst>
        </pc:spChg>
        <pc:spChg chg="add">
          <ac:chgData name="rohan chikorde" userId="b118262019ef66ac" providerId="Windows Live" clId="Web-{D6AEECF5-4D7B-442E-AC3D-B4F07FFB6BAC}" dt="2023-02-14T10:11:11.329" v="5"/>
          <ac:spMkLst>
            <pc:docMk/>
            <pc:sldMk cId="844642304" sldId="316"/>
            <ac:spMk id="11" creationId="{451D95D3-279B-F79F-2791-0F8B4478E403}"/>
          </ac:spMkLst>
        </pc:spChg>
        <pc:spChg chg="add">
          <ac:chgData name="rohan chikorde" userId="b118262019ef66ac" providerId="Windows Live" clId="Web-{D6AEECF5-4D7B-442E-AC3D-B4F07FFB6BAC}" dt="2023-02-14T10:11:11.329" v="5"/>
          <ac:spMkLst>
            <pc:docMk/>
            <pc:sldMk cId="844642304" sldId="316"/>
            <ac:spMk id="12" creationId="{13D65614-0242-3AF0-A890-5BC965EC74E9}"/>
          </ac:spMkLst>
        </pc:spChg>
        <pc:spChg chg="add">
          <ac:chgData name="rohan chikorde" userId="b118262019ef66ac" providerId="Windows Live" clId="Web-{D6AEECF5-4D7B-442E-AC3D-B4F07FFB6BAC}" dt="2023-02-14T10:11:11.329" v="5"/>
          <ac:spMkLst>
            <pc:docMk/>
            <pc:sldMk cId="844642304" sldId="316"/>
            <ac:spMk id="13" creationId="{016A9FD6-F66D-5B85-C952-DC3E33A5FD7C}"/>
          </ac:spMkLst>
        </pc:spChg>
        <pc:spChg chg="add">
          <ac:chgData name="rohan chikorde" userId="b118262019ef66ac" providerId="Windows Live" clId="Web-{D6AEECF5-4D7B-442E-AC3D-B4F07FFB6BAC}" dt="2023-02-14T10:11:11.329" v="5"/>
          <ac:spMkLst>
            <pc:docMk/>
            <pc:sldMk cId="844642304" sldId="316"/>
            <ac:spMk id="15" creationId="{490C0C14-06CC-ACD9-4876-77754AB816C6}"/>
          </ac:spMkLst>
        </pc:spChg>
        <pc:spChg chg="add">
          <ac:chgData name="rohan chikorde" userId="b118262019ef66ac" providerId="Windows Live" clId="Web-{D6AEECF5-4D7B-442E-AC3D-B4F07FFB6BAC}" dt="2023-02-14T10:11:11.329" v="5"/>
          <ac:spMkLst>
            <pc:docMk/>
            <pc:sldMk cId="844642304" sldId="316"/>
            <ac:spMk id="16" creationId="{5F85C60D-A09B-3A87-E56F-7E4B92F4EED5}"/>
          </ac:spMkLst>
        </pc:spChg>
        <pc:spChg chg="add">
          <ac:chgData name="rohan chikorde" userId="b118262019ef66ac" providerId="Windows Live" clId="Web-{D6AEECF5-4D7B-442E-AC3D-B4F07FFB6BAC}" dt="2023-02-14T10:11:11.329" v="5"/>
          <ac:spMkLst>
            <pc:docMk/>
            <pc:sldMk cId="844642304" sldId="316"/>
            <ac:spMk id="17" creationId="{69770ECC-540E-4F40-518A-FDC12827725E}"/>
          </ac:spMkLst>
        </pc:spChg>
        <pc:spChg chg="add">
          <ac:chgData name="rohan chikorde" userId="b118262019ef66ac" providerId="Windows Live" clId="Web-{D6AEECF5-4D7B-442E-AC3D-B4F07FFB6BAC}" dt="2023-02-14T10:11:11.329" v="5"/>
          <ac:spMkLst>
            <pc:docMk/>
            <pc:sldMk cId="844642304" sldId="316"/>
            <ac:spMk id="18" creationId="{720DFBED-1C33-B9B8-3675-2F971051D3A1}"/>
          </ac:spMkLst>
        </pc:spChg>
        <pc:spChg chg="add">
          <ac:chgData name="rohan chikorde" userId="b118262019ef66ac" providerId="Windows Live" clId="Web-{D6AEECF5-4D7B-442E-AC3D-B4F07FFB6BAC}" dt="2023-02-14T10:11:11.329" v="5"/>
          <ac:spMkLst>
            <pc:docMk/>
            <pc:sldMk cId="844642304" sldId="316"/>
            <ac:spMk id="19" creationId="{72875D0F-ECF9-DDC6-CD6B-75A44084B77A}"/>
          </ac:spMkLst>
        </pc:spChg>
        <pc:spChg chg="add">
          <ac:chgData name="rohan chikorde" userId="b118262019ef66ac" providerId="Windows Live" clId="Web-{D6AEECF5-4D7B-442E-AC3D-B4F07FFB6BAC}" dt="2023-02-14T10:11:11.329" v="5"/>
          <ac:spMkLst>
            <pc:docMk/>
            <pc:sldMk cId="844642304" sldId="316"/>
            <ac:spMk id="20" creationId="{1F421268-A2AA-F428-BD3B-CC5C8ABA1B6B}"/>
          </ac:spMkLst>
        </pc:spChg>
        <pc:spChg chg="add">
          <ac:chgData name="rohan chikorde" userId="b118262019ef66ac" providerId="Windows Live" clId="Web-{D6AEECF5-4D7B-442E-AC3D-B4F07FFB6BAC}" dt="2023-02-14T10:11:11.329" v="5"/>
          <ac:spMkLst>
            <pc:docMk/>
            <pc:sldMk cId="844642304" sldId="316"/>
            <ac:spMk id="21" creationId="{0C03C499-7810-C588-F82E-D3DE4DBA2CD1}"/>
          </ac:spMkLst>
        </pc:spChg>
        <pc:spChg chg="add">
          <ac:chgData name="rohan chikorde" userId="b118262019ef66ac" providerId="Windows Live" clId="Web-{D6AEECF5-4D7B-442E-AC3D-B4F07FFB6BAC}" dt="2023-02-14T10:11:11.329" v="5"/>
          <ac:spMkLst>
            <pc:docMk/>
            <pc:sldMk cId="844642304" sldId="316"/>
            <ac:spMk id="22" creationId="{B17C0342-FF72-9E43-D979-42FC1F6CC54B}"/>
          </ac:spMkLst>
        </pc:spChg>
        <pc:spChg chg="add">
          <ac:chgData name="rohan chikorde" userId="b118262019ef66ac" providerId="Windows Live" clId="Web-{D6AEECF5-4D7B-442E-AC3D-B4F07FFB6BAC}" dt="2023-02-14T10:11:11.329" v="5"/>
          <ac:spMkLst>
            <pc:docMk/>
            <pc:sldMk cId="844642304" sldId="316"/>
            <ac:spMk id="24" creationId="{F13160EF-FE34-FA83-8AA9-4E0399B18D5A}"/>
          </ac:spMkLst>
        </pc:spChg>
        <pc:spChg chg="add">
          <ac:chgData name="rohan chikorde" userId="b118262019ef66ac" providerId="Windows Live" clId="Web-{D6AEECF5-4D7B-442E-AC3D-B4F07FFB6BAC}" dt="2023-02-14T10:11:11.329" v="5"/>
          <ac:spMkLst>
            <pc:docMk/>
            <pc:sldMk cId="844642304" sldId="316"/>
            <ac:spMk id="25" creationId="{D173454A-B6BF-6311-2330-9D9EE2447BD4}"/>
          </ac:spMkLst>
        </pc:spChg>
        <pc:spChg chg="add">
          <ac:chgData name="rohan chikorde" userId="b118262019ef66ac" providerId="Windows Live" clId="Web-{D6AEECF5-4D7B-442E-AC3D-B4F07FFB6BAC}" dt="2023-02-14T10:11:11.329" v="5"/>
          <ac:spMkLst>
            <pc:docMk/>
            <pc:sldMk cId="844642304" sldId="316"/>
            <ac:spMk id="26" creationId="{0EE75880-F520-9491-124F-EC86650DF9AE}"/>
          </ac:spMkLst>
        </pc:spChg>
        <pc:spChg chg="add">
          <ac:chgData name="rohan chikorde" userId="b118262019ef66ac" providerId="Windows Live" clId="Web-{D6AEECF5-4D7B-442E-AC3D-B4F07FFB6BAC}" dt="2023-02-14T10:11:11.329" v="5"/>
          <ac:spMkLst>
            <pc:docMk/>
            <pc:sldMk cId="844642304" sldId="316"/>
            <ac:spMk id="27" creationId="{F669C83F-7DB2-C275-8C92-AF92BBAD3A4C}"/>
          </ac:spMkLst>
        </pc:spChg>
        <pc:spChg chg="add">
          <ac:chgData name="rohan chikorde" userId="b118262019ef66ac" providerId="Windows Live" clId="Web-{D6AEECF5-4D7B-442E-AC3D-B4F07FFB6BAC}" dt="2023-02-14T10:11:11.329" v="5"/>
          <ac:spMkLst>
            <pc:docMk/>
            <pc:sldMk cId="844642304" sldId="316"/>
            <ac:spMk id="28" creationId="{AAFA14C9-8B5A-431C-C4C5-7249067D3B45}"/>
          </ac:spMkLst>
        </pc:spChg>
        <pc:spChg chg="add">
          <ac:chgData name="rohan chikorde" userId="b118262019ef66ac" providerId="Windows Live" clId="Web-{D6AEECF5-4D7B-442E-AC3D-B4F07FFB6BAC}" dt="2023-02-14T10:11:11.329" v="5"/>
          <ac:spMkLst>
            <pc:docMk/>
            <pc:sldMk cId="844642304" sldId="316"/>
            <ac:spMk id="29" creationId="{32D86072-0B1C-4AD2-A53F-09EC4867D970}"/>
          </ac:spMkLst>
        </pc:spChg>
        <pc:spChg chg="add">
          <ac:chgData name="rohan chikorde" userId="b118262019ef66ac" providerId="Windows Live" clId="Web-{D6AEECF5-4D7B-442E-AC3D-B4F07FFB6BAC}" dt="2023-02-14T10:11:11.329" v="5"/>
          <ac:spMkLst>
            <pc:docMk/>
            <pc:sldMk cId="844642304" sldId="316"/>
            <ac:spMk id="30" creationId="{1FFE7F5B-D351-3E11-861A-6E2587E364D4}"/>
          </ac:spMkLst>
        </pc:spChg>
        <pc:spChg chg="add">
          <ac:chgData name="rohan chikorde" userId="b118262019ef66ac" providerId="Windows Live" clId="Web-{D6AEECF5-4D7B-442E-AC3D-B4F07FFB6BAC}" dt="2023-02-14T10:11:11.329" v="5"/>
          <ac:spMkLst>
            <pc:docMk/>
            <pc:sldMk cId="844642304" sldId="316"/>
            <ac:spMk id="31" creationId="{575DBB5D-F547-717D-A86E-93BECA9C0E8D}"/>
          </ac:spMkLst>
        </pc:spChg>
        <pc:spChg chg="add">
          <ac:chgData name="rohan chikorde" userId="b118262019ef66ac" providerId="Windows Live" clId="Web-{D6AEECF5-4D7B-442E-AC3D-B4F07FFB6BAC}" dt="2023-02-14T10:11:14.204" v="6"/>
          <ac:spMkLst>
            <pc:docMk/>
            <pc:sldMk cId="844642304" sldId="316"/>
            <ac:spMk id="37" creationId="{A1B41EE8-9F54-DDA9-7CCD-B53191FC1900}"/>
          </ac:spMkLst>
        </pc:spChg>
        <pc:spChg chg="add">
          <ac:chgData name="rohan chikorde" userId="b118262019ef66ac" providerId="Windows Live" clId="Web-{D6AEECF5-4D7B-442E-AC3D-B4F07FFB6BAC}" dt="2023-02-14T10:11:14.204" v="6"/>
          <ac:spMkLst>
            <pc:docMk/>
            <pc:sldMk cId="844642304" sldId="316"/>
            <ac:spMk id="38" creationId="{451D95D3-279B-F79F-2791-0F8B4478E403}"/>
          </ac:spMkLst>
        </pc:spChg>
        <pc:spChg chg="add">
          <ac:chgData name="rohan chikorde" userId="b118262019ef66ac" providerId="Windows Live" clId="Web-{D6AEECF5-4D7B-442E-AC3D-B4F07FFB6BAC}" dt="2023-02-14T10:11:14.204" v="6"/>
          <ac:spMkLst>
            <pc:docMk/>
            <pc:sldMk cId="844642304" sldId="316"/>
            <ac:spMk id="39" creationId="{13D65614-0242-3AF0-A890-5BC965EC74E9}"/>
          </ac:spMkLst>
        </pc:spChg>
        <pc:spChg chg="add">
          <ac:chgData name="rohan chikorde" userId="b118262019ef66ac" providerId="Windows Live" clId="Web-{D6AEECF5-4D7B-442E-AC3D-B4F07FFB6BAC}" dt="2023-02-14T10:11:14.204" v="6"/>
          <ac:spMkLst>
            <pc:docMk/>
            <pc:sldMk cId="844642304" sldId="316"/>
            <ac:spMk id="40" creationId="{016A9FD6-F66D-5B85-C952-DC3E33A5FD7C}"/>
          </ac:spMkLst>
        </pc:spChg>
        <pc:spChg chg="add">
          <ac:chgData name="rohan chikorde" userId="b118262019ef66ac" providerId="Windows Live" clId="Web-{D6AEECF5-4D7B-442E-AC3D-B4F07FFB6BAC}" dt="2023-02-14T10:11:14.204" v="6"/>
          <ac:spMkLst>
            <pc:docMk/>
            <pc:sldMk cId="844642304" sldId="316"/>
            <ac:spMk id="42" creationId="{490C0C14-06CC-ACD9-4876-77754AB816C6}"/>
          </ac:spMkLst>
        </pc:spChg>
        <pc:spChg chg="add">
          <ac:chgData name="rohan chikorde" userId="b118262019ef66ac" providerId="Windows Live" clId="Web-{D6AEECF5-4D7B-442E-AC3D-B4F07FFB6BAC}" dt="2023-02-14T10:11:14.204" v="6"/>
          <ac:spMkLst>
            <pc:docMk/>
            <pc:sldMk cId="844642304" sldId="316"/>
            <ac:spMk id="43" creationId="{5F85C60D-A09B-3A87-E56F-7E4B92F4EED5}"/>
          </ac:spMkLst>
        </pc:spChg>
        <pc:spChg chg="add">
          <ac:chgData name="rohan chikorde" userId="b118262019ef66ac" providerId="Windows Live" clId="Web-{D6AEECF5-4D7B-442E-AC3D-B4F07FFB6BAC}" dt="2023-02-14T10:11:14.204" v="6"/>
          <ac:spMkLst>
            <pc:docMk/>
            <pc:sldMk cId="844642304" sldId="316"/>
            <ac:spMk id="44" creationId="{69770ECC-540E-4F40-518A-FDC12827725E}"/>
          </ac:spMkLst>
        </pc:spChg>
        <pc:spChg chg="add">
          <ac:chgData name="rohan chikorde" userId="b118262019ef66ac" providerId="Windows Live" clId="Web-{D6AEECF5-4D7B-442E-AC3D-B4F07FFB6BAC}" dt="2023-02-14T10:11:14.204" v="6"/>
          <ac:spMkLst>
            <pc:docMk/>
            <pc:sldMk cId="844642304" sldId="316"/>
            <ac:spMk id="45" creationId="{720DFBED-1C33-B9B8-3675-2F971051D3A1}"/>
          </ac:spMkLst>
        </pc:spChg>
        <pc:spChg chg="add">
          <ac:chgData name="rohan chikorde" userId="b118262019ef66ac" providerId="Windows Live" clId="Web-{D6AEECF5-4D7B-442E-AC3D-B4F07FFB6BAC}" dt="2023-02-14T10:11:14.204" v="6"/>
          <ac:spMkLst>
            <pc:docMk/>
            <pc:sldMk cId="844642304" sldId="316"/>
            <ac:spMk id="46" creationId="{72875D0F-ECF9-DDC6-CD6B-75A44084B77A}"/>
          </ac:spMkLst>
        </pc:spChg>
        <pc:spChg chg="add">
          <ac:chgData name="rohan chikorde" userId="b118262019ef66ac" providerId="Windows Live" clId="Web-{D6AEECF5-4D7B-442E-AC3D-B4F07FFB6BAC}" dt="2023-02-14T10:11:14.204" v="6"/>
          <ac:spMkLst>
            <pc:docMk/>
            <pc:sldMk cId="844642304" sldId="316"/>
            <ac:spMk id="47" creationId="{1F421268-A2AA-F428-BD3B-CC5C8ABA1B6B}"/>
          </ac:spMkLst>
        </pc:spChg>
        <pc:spChg chg="add">
          <ac:chgData name="rohan chikorde" userId="b118262019ef66ac" providerId="Windows Live" clId="Web-{D6AEECF5-4D7B-442E-AC3D-B4F07FFB6BAC}" dt="2023-02-14T10:11:14.204" v="6"/>
          <ac:spMkLst>
            <pc:docMk/>
            <pc:sldMk cId="844642304" sldId="316"/>
            <ac:spMk id="48" creationId="{0C03C499-7810-C588-F82E-D3DE4DBA2CD1}"/>
          </ac:spMkLst>
        </pc:spChg>
        <pc:spChg chg="add">
          <ac:chgData name="rohan chikorde" userId="b118262019ef66ac" providerId="Windows Live" clId="Web-{D6AEECF5-4D7B-442E-AC3D-B4F07FFB6BAC}" dt="2023-02-14T10:11:14.204" v="6"/>
          <ac:spMkLst>
            <pc:docMk/>
            <pc:sldMk cId="844642304" sldId="316"/>
            <ac:spMk id="49" creationId="{B17C0342-FF72-9E43-D979-42FC1F6CC54B}"/>
          </ac:spMkLst>
        </pc:spChg>
        <pc:spChg chg="add">
          <ac:chgData name="rohan chikorde" userId="b118262019ef66ac" providerId="Windows Live" clId="Web-{D6AEECF5-4D7B-442E-AC3D-B4F07FFB6BAC}" dt="2023-02-14T10:11:14.204" v="6"/>
          <ac:spMkLst>
            <pc:docMk/>
            <pc:sldMk cId="844642304" sldId="316"/>
            <ac:spMk id="50" creationId="{F13160EF-FE34-FA83-8AA9-4E0399B18D5A}"/>
          </ac:spMkLst>
        </pc:spChg>
        <pc:spChg chg="add">
          <ac:chgData name="rohan chikorde" userId="b118262019ef66ac" providerId="Windows Live" clId="Web-{D6AEECF5-4D7B-442E-AC3D-B4F07FFB6BAC}" dt="2023-02-14T10:11:14.204" v="6"/>
          <ac:spMkLst>
            <pc:docMk/>
            <pc:sldMk cId="844642304" sldId="316"/>
            <ac:spMk id="51" creationId="{D173454A-B6BF-6311-2330-9D9EE2447BD4}"/>
          </ac:spMkLst>
        </pc:spChg>
        <pc:spChg chg="add">
          <ac:chgData name="rohan chikorde" userId="b118262019ef66ac" providerId="Windows Live" clId="Web-{D6AEECF5-4D7B-442E-AC3D-B4F07FFB6BAC}" dt="2023-02-14T10:11:14.204" v="6"/>
          <ac:spMkLst>
            <pc:docMk/>
            <pc:sldMk cId="844642304" sldId="316"/>
            <ac:spMk id="52" creationId="{0EE75880-F520-9491-124F-EC86650DF9AE}"/>
          </ac:spMkLst>
        </pc:spChg>
        <pc:spChg chg="add">
          <ac:chgData name="rohan chikorde" userId="b118262019ef66ac" providerId="Windows Live" clId="Web-{D6AEECF5-4D7B-442E-AC3D-B4F07FFB6BAC}" dt="2023-02-14T10:11:14.204" v="6"/>
          <ac:spMkLst>
            <pc:docMk/>
            <pc:sldMk cId="844642304" sldId="316"/>
            <ac:spMk id="53" creationId="{F669C83F-7DB2-C275-8C92-AF92BBAD3A4C}"/>
          </ac:spMkLst>
        </pc:spChg>
        <pc:spChg chg="add">
          <ac:chgData name="rohan chikorde" userId="b118262019ef66ac" providerId="Windows Live" clId="Web-{D6AEECF5-4D7B-442E-AC3D-B4F07FFB6BAC}" dt="2023-02-14T10:11:14.204" v="6"/>
          <ac:spMkLst>
            <pc:docMk/>
            <pc:sldMk cId="844642304" sldId="316"/>
            <ac:spMk id="54" creationId="{AAFA14C9-8B5A-431C-C4C5-7249067D3B45}"/>
          </ac:spMkLst>
        </pc:spChg>
        <pc:spChg chg="add">
          <ac:chgData name="rohan chikorde" userId="b118262019ef66ac" providerId="Windows Live" clId="Web-{D6AEECF5-4D7B-442E-AC3D-B4F07FFB6BAC}" dt="2023-02-14T10:11:14.204" v="6"/>
          <ac:spMkLst>
            <pc:docMk/>
            <pc:sldMk cId="844642304" sldId="316"/>
            <ac:spMk id="55" creationId="{32D86072-0B1C-4AD2-A53F-09EC4867D970}"/>
          </ac:spMkLst>
        </pc:spChg>
        <pc:spChg chg="add">
          <ac:chgData name="rohan chikorde" userId="b118262019ef66ac" providerId="Windows Live" clId="Web-{D6AEECF5-4D7B-442E-AC3D-B4F07FFB6BAC}" dt="2023-02-14T10:11:14.204" v="6"/>
          <ac:spMkLst>
            <pc:docMk/>
            <pc:sldMk cId="844642304" sldId="316"/>
            <ac:spMk id="56" creationId="{1FFE7F5B-D351-3E11-861A-6E2587E364D4}"/>
          </ac:spMkLst>
        </pc:spChg>
        <pc:spChg chg="add">
          <ac:chgData name="rohan chikorde" userId="b118262019ef66ac" providerId="Windows Live" clId="Web-{D6AEECF5-4D7B-442E-AC3D-B4F07FFB6BAC}" dt="2023-02-14T10:11:14.204" v="6"/>
          <ac:spMkLst>
            <pc:docMk/>
            <pc:sldMk cId="844642304" sldId="316"/>
            <ac:spMk id="57" creationId="{575DBB5D-F547-717D-A86E-93BECA9C0E8D}"/>
          </ac:spMkLst>
        </pc:spChg>
        <pc:spChg chg="add">
          <ac:chgData name="rohan chikorde" userId="b118262019ef66ac" providerId="Windows Live" clId="Web-{D6AEECF5-4D7B-442E-AC3D-B4F07FFB6BAC}" dt="2023-02-14T10:11:36.970" v="17"/>
          <ac:spMkLst>
            <pc:docMk/>
            <pc:sldMk cId="844642304" sldId="316"/>
            <ac:spMk id="63" creationId="{A1B41EE8-9F54-DDA9-7CCD-B53191FC1900}"/>
          </ac:spMkLst>
        </pc:spChg>
        <pc:spChg chg="add">
          <ac:chgData name="rohan chikorde" userId="b118262019ef66ac" providerId="Windows Live" clId="Web-{D6AEECF5-4D7B-442E-AC3D-B4F07FFB6BAC}" dt="2023-02-14T10:11:36.970" v="17"/>
          <ac:spMkLst>
            <pc:docMk/>
            <pc:sldMk cId="844642304" sldId="316"/>
            <ac:spMk id="256" creationId="{451D95D3-279B-F79F-2791-0F8B4478E403}"/>
          </ac:spMkLst>
        </pc:spChg>
        <pc:spChg chg="add">
          <ac:chgData name="rohan chikorde" userId="b118262019ef66ac" providerId="Windows Live" clId="Web-{D6AEECF5-4D7B-442E-AC3D-B4F07FFB6BAC}" dt="2023-02-14T10:11:36.970" v="17"/>
          <ac:spMkLst>
            <pc:docMk/>
            <pc:sldMk cId="844642304" sldId="316"/>
            <ac:spMk id="257" creationId="{13D65614-0242-3AF0-A890-5BC965EC74E9}"/>
          </ac:spMkLst>
        </pc:spChg>
        <pc:spChg chg="add">
          <ac:chgData name="rohan chikorde" userId="b118262019ef66ac" providerId="Windows Live" clId="Web-{D6AEECF5-4D7B-442E-AC3D-B4F07FFB6BAC}" dt="2023-02-14T10:11:36.970" v="17"/>
          <ac:spMkLst>
            <pc:docMk/>
            <pc:sldMk cId="844642304" sldId="316"/>
            <ac:spMk id="258" creationId="{016A9FD6-F66D-5B85-C952-DC3E33A5FD7C}"/>
          </ac:spMkLst>
        </pc:spChg>
        <pc:spChg chg="add">
          <ac:chgData name="rohan chikorde" userId="b118262019ef66ac" providerId="Windows Live" clId="Web-{D6AEECF5-4D7B-442E-AC3D-B4F07FFB6BAC}" dt="2023-02-14T10:11:36.970" v="17"/>
          <ac:spMkLst>
            <pc:docMk/>
            <pc:sldMk cId="844642304" sldId="316"/>
            <ac:spMk id="260" creationId="{490C0C14-06CC-ACD9-4876-77754AB816C6}"/>
          </ac:spMkLst>
        </pc:spChg>
        <pc:spChg chg="add">
          <ac:chgData name="rohan chikorde" userId="b118262019ef66ac" providerId="Windows Live" clId="Web-{D6AEECF5-4D7B-442E-AC3D-B4F07FFB6BAC}" dt="2023-02-14T10:11:36.970" v="17"/>
          <ac:spMkLst>
            <pc:docMk/>
            <pc:sldMk cId="844642304" sldId="316"/>
            <ac:spMk id="261" creationId="{5F85C60D-A09B-3A87-E56F-7E4B92F4EED5}"/>
          </ac:spMkLst>
        </pc:spChg>
        <pc:spChg chg="add">
          <ac:chgData name="rohan chikorde" userId="b118262019ef66ac" providerId="Windows Live" clId="Web-{D6AEECF5-4D7B-442E-AC3D-B4F07FFB6BAC}" dt="2023-02-14T10:11:36.970" v="17"/>
          <ac:spMkLst>
            <pc:docMk/>
            <pc:sldMk cId="844642304" sldId="316"/>
            <ac:spMk id="262" creationId="{69770ECC-540E-4F40-518A-FDC12827725E}"/>
          </ac:spMkLst>
        </pc:spChg>
        <pc:spChg chg="add">
          <ac:chgData name="rohan chikorde" userId="b118262019ef66ac" providerId="Windows Live" clId="Web-{D6AEECF5-4D7B-442E-AC3D-B4F07FFB6BAC}" dt="2023-02-14T10:11:36.970" v="17"/>
          <ac:spMkLst>
            <pc:docMk/>
            <pc:sldMk cId="844642304" sldId="316"/>
            <ac:spMk id="263" creationId="{720DFBED-1C33-B9B8-3675-2F971051D3A1}"/>
          </ac:spMkLst>
        </pc:spChg>
        <pc:spChg chg="add">
          <ac:chgData name="rohan chikorde" userId="b118262019ef66ac" providerId="Windows Live" clId="Web-{D6AEECF5-4D7B-442E-AC3D-B4F07FFB6BAC}" dt="2023-02-14T10:11:36.970" v="17"/>
          <ac:spMkLst>
            <pc:docMk/>
            <pc:sldMk cId="844642304" sldId="316"/>
            <ac:spMk id="264" creationId="{72875D0F-ECF9-DDC6-CD6B-75A44084B77A}"/>
          </ac:spMkLst>
        </pc:spChg>
        <pc:spChg chg="add">
          <ac:chgData name="rohan chikorde" userId="b118262019ef66ac" providerId="Windows Live" clId="Web-{D6AEECF5-4D7B-442E-AC3D-B4F07FFB6BAC}" dt="2023-02-14T10:11:36.970" v="17"/>
          <ac:spMkLst>
            <pc:docMk/>
            <pc:sldMk cId="844642304" sldId="316"/>
            <ac:spMk id="265" creationId="{1F421268-A2AA-F428-BD3B-CC5C8ABA1B6B}"/>
          </ac:spMkLst>
        </pc:spChg>
        <pc:spChg chg="add">
          <ac:chgData name="rohan chikorde" userId="b118262019ef66ac" providerId="Windows Live" clId="Web-{D6AEECF5-4D7B-442E-AC3D-B4F07FFB6BAC}" dt="2023-02-14T10:11:36.970" v="17"/>
          <ac:spMkLst>
            <pc:docMk/>
            <pc:sldMk cId="844642304" sldId="316"/>
            <ac:spMk id="266" creationId="{0C03C499-7810-C588-F82E-D3DE4DBA2CD1}"/>
          </ac:spMkLst>
        </pc:spChg>
        <pc:spChg chg="add">
          <ac:chgData name="rohan chikorde" userId="b118262019ef66ac" providerId="Windows Live" clId="Web-{D6AEECF5-4D7B-442E-AC3D-B4F07FFB6BAC}" dt="2023-02-14T10:11:36.970" v="17"/>
          <ac:spMkLst>
            <pc:docMk/>
            <pc:sldMk cId="844642304" sldId="316"/>
            <ac:spMk id="267" creationId="{B17C0342-FF72-9E43-D979-42FC1F6CC54B}"/>
          </ac:spMkLst>
        </pc:spChg>
        <pc:spChg chg="add">
          <ac:chgData name="rohan chikorde" userId="b118262019ef66ac" providerId="Windows Live" clId="Web-{D6AEECF5-4D7B-442E-AC3D-B4F07FFB6BAC}" dt="2023-02-14T10:11:36.970" v="17"/>
          <ac:spMkLst>
            <pc:docMk/>
            <pc:sldMk cId="844642304" sldId="316"/>
            <ac:spMk id="268" creationId="{F13160EF-FE34-FA83-8AA9-4E0399B18D5A}"/>
          </ac:spMkLst>
        </pc:spChg>
        <pc:spChg chg="add">
          <ac:chgData name="rohan chikorde" userId="b118262019ef66ac" providerId="Windows Live" clId="Web-{D6AEECF5-4D7B-442E-AC3D-B4F07FFB6BAC}" dt="2023-02-14T10:11:36.970" v="17"/>
          <ac:spMkLst>
            <pc:docMk/>
            <pc:sldMk cId="844642304" sldId="316"/>
            <ac:spMk id="269" creationId="{D173454A-B6BF-6311-2330-9D9EE2447BD4}"/>
          </ac:spMkLst>
        </pc:spChg>
        <pc:spChg chg="add">
          <ac:chgData name="rohan chikorde" userId="b118262019ef66ac" providerId="Windows Live" clId="Web-{D6AEECF5-4D7B-442E-AC3D-B4F07FFB6BAC}" dt="2023-02-14T10:11:36.970" v="17"/>
          <ac:spMkLst>
            <pc:docMk/>
            <pc:sldMk cId="844642304" sldId="316"/>
            <ac:spMk id="270" creationId="{0EE75880-F520-9491-124F-EC86650DF9AE}"/>
          </ac:spMkLst>
        </pc:spChg>
        <pc:spChg chg="add">
          <ac:chgData name="rohan chikorde" userId="b118262019ef66ac" providerId="Windows Live" clId="Web-{D6AEECF5-4D7B-442E-AC3D-B4F07FFB6BAC}" dt="2023-02-14T10:11:36.970" v="17"/>
          <ac:spMkLst>
            <pc:docMk/>
            <pc:sldMk cId="844642304" sldId="316"/>
            <ac:spMk id="271" creationId="{F669C83F-7DB2-C275-8C92-AF92BBAD3A4C}"/>
          </ac:spMkLst>
        </pc:spChg>
        <pc:spChg chg="add">
          <ac:chgData name="rohan chikorde" userId="b118262019ef66ac" providerId="Windows Live" clId="Web-{D6AEECF5-4D7B-442E-AC3D-B4F07FFB6BAC}" dt="2023-02-14T10:11:36.970" v="17"/>
          <ac:spMkLst>
            <pc:docMk/>
            <pc:sldMk cId="844642304" sldId="316"/>
            <ac:spMk id="272" creationId="{AAFA14C9-8B5A-431C-C4C5-7249067D3B45}"/>
          </ac:spMkLst>
        </pc:spChg>
        <pc:spChg chg="add">
          <ac:chgData name="rohan chikorde" userId="b118262019ef66ac" providerId="Windows Live" clId="Web-{D6AEECF5-4D7B-442E-AC3D-B4F07FFB6BAC}" dt="2023-02-14T10:11:36.970" v="17"/>
          <ac:spMkLst>
            <pc:docMk/>
            <pc:sldMk cId="844642304" sldId="316"/>
            <ac:spMk id="273" creationId="{32D86072-0B1C-4AD2-A53F-09EC4867D970}"/>
          </ac:spMkLst>
        </pc:spChg>
        <pc:spChg chg="add">
          <ac:chgData name="rohan chikorde" userId="b118262019ef66ac" providerId="Windows Live" clId="Web-{D6AEECF5-4D7B-442E-AC3D-B4F07FFB6BAC}" dt="2023-02-14T10:11:36.970" v="17"/>
          <ac:spMkLst>
            <pc:docMk/>
            <pc:sldMk cId="844642304" sldId="316"/>
            <ac:spMk id="274" creationId="{1FFE7F5B-D351-3E11-861A-6E2587E364D4}"/>
          </ac:spMkLst>
        </pc:spChg>
        <pc:spChg chg="add">
          <ac:chgData name="rohan chikorde" userId="b118262019ef66ac" providerId="Windows Live" clId="Web-{D6AEECF5-4D7B-442E-AC3D-B4F07FFB6BAC}" dt="2023-02-14T10:11:36.970" v="17"/>
          <ac:spMkLst>
            <pc:docMk/>
            <pc:sldMk cId="844642304" sldId="316"/>
            <ac:spMk id="275" creationId="{575DBB5D-F547-717D-A86E-93BECA9C0E8D}"/>
          </ac:spMkLst>
        </pc:spChg>
        <pc:grpChg chg="add del">
          <ac:chgData name="rohan chikorde" userId="b118262019ef66ac" providerId="Windows Live" clId="Web-{D6AEECF5-4D7B-442E-AC3D-B4F07FFB6BAC}" dt="2023-02-14T10:11:32.501" v="16"/>
          <ac:grpSpMkLst>
            <pc:docMk/>
            <pc:sldMk cId="844642304" sldId="316"/>
            <ac:grpSpMk id="3" creationId="{386924D7-6949-7F66-3445-4F656B329F57}"/>
          </ac:grpSpMkLst>
        </pc:grpChg>
        <pc:grpChg chg="add del">
          <ac:chgData name="rohan chikorde" userId="b118262019ef66ac" providerId="Windows Live" clId="Web-{D6AEECF5-4D7B-442E-AC3D-B4F07FFB6BAC}" dt="2023-02-14T10:11:32.501" v="15"/>
          <ac:grpSpMkLst>
            <pc:docMk/>
            <pc:sldMk cId="844642304" sldId="316"/>
            <ac:grpSpMk id="4" creationId="{FD039AE1-2206-BA8D-6F11-9475682F1C0B}"/>
          </ac:grpSpMkLst>
        </pc:grpChg>
        <pc:grpChg chg="add del">
          <ac:chgData name="rohan chikorde" userId="b118262019ef66ac" providerId="Windows Live" clId="Web-{D6AEECF5-4D7B-442E-AC3D-B4F07FFB6BAC}" dt="2023-02-14T10:11:32.501" v="14"/>
          <ac:grpSpMkLst>
            <pc:docMk/>
            <pc:sldMk cId="844642304" sldId="316"/>
            <ac:grpSpMk id="5" creationId="{9474250B-6DE4-D8FB-376C-676BE946F5C1}"/>
          </ac:grpSpMkLst>
        </pc:grpChg>
        <pc:grpChg chg="add del">
          <ac:chgData name="rohan chikorde" userId="b118262019ef66ac" providerId="Windows Live" clId="Web-{D6AEECF5-4D7B-442E-AC3D-B4F07FFB6BAC}" dt="2023-02-14T10:11:32.501" v="13"/>
          <ac:grpSpMkLst>
            <pc:docMk/>
            <pc:sldMk cId="844642304" sldId="316"/>
            <ac:grpSpMk id="6" creationId="{DDAE3E27-FC08-E950-EFFE-300E70A6DA12}"/>
          </ac:grpSpMkLst>
        </pc:grpChg>
        <pc:grpChg chg="add del">
          <ac:chgData name="rohan chikorde" userId="b118262019ef66ac" providerId="Windows Live" clId="Web-{D6AEECF5-4D7B-442E-AC3D-B4F07FFB6BAC}" dt="2023-02-14T10:11:32.501" v="12"/>
          <ac:grpSpMkLst>
            <pc:docMk/>
            <pc:sldMk cId="844642304" sldId="316"/>
            <ac:grpSpMk id="9" creationId="{D916F9EE-D20C-D0F5-5FFB-5A1FC60B8844}"/>
          </ac:grpSpMkLst>
        </pc:grpChg>
        <pc:grpChg chg="add">
          <ac:chgData name="rohan chikorde" userId="b118262019ef66ac" providerId="Windows Live" clId="Web-{D6AEECF5-4D7B-442E-AC3D-B4F07FFB6BAC}" dt="2023-02-14T10:11:11.329" v="5"/>
          <ac:grpSpMkLst>
            <pc:docMk/>
            <pc:sldMk cId="844642304" sldId="316"/>
            <ac:grpSpMk id="14" creationId="{A922073E-0101-9724-E942-0F9F57764A2B}"/>
          </ac:grpSpMkLst>
        </pc:grpChg>
        <pc:grpChg chg="add del">
          <ac:chgData name="rohan chikorde" userId="b118262019ef66ac" providerId="Windows Live" clId="Web-{D6AEECF5-4D7B-442E-AC3D-B4F07FFB6BAC}" dt="2023-02-14T10:11:32.501" v="11"/>
          <ac:grpSpMkLst>
            <pc:docMk/>
            <pc:sldMk cId="844642304" sldId="316"/>
            <ac:grpSpMk id="32" creationId="{386924D7-6949-7F66-3445-4F656B329F57}"/>
          </ac:grpSpMkLst>
        </pc:grpChg>
        <pc:grpChg chg="add del">
          <ac:chgData name="rohan chikorde" userId="b118262019ef66ac" providerId="Windows Live" clId="Web-{D6AEECF5-4D7B-442E-AC3D-B4F07FFB6BAC}" dt="2023-02-14T10:11:32.501" v="10"/>
          <ac:grpSpMkLst>
            <pc:docMk/>
            <pc:sldMk cId="844642304" sldId="316"/>
            <ac:grpSpMk id="33" creationId="{FD039AE1-2206-BA8D-6F11-9475682F1C0B}"/>
          </ac:grpSpMkLst>
        </pc:grpChg>
        <pc:grpChg chg="add del">
          <ac:chgData name="rohan chikorde" userId="b118262019ef66ac" providerId="Windows Live" clId="Web-{D6AEECF5-4D7B-442E-AC3D-B4F07FFB6BAC}" dt="2023-02-14T10:11:32.501" v="9"/>
          <ac:grpSpMkLst>
            <pc:docMk/>
            <pc:sldMk cId="844642304" sldId="316"/>
            <ac:grpSpMk id="34" creationId="{9474250B-6DE4-D8FB-376C-676BE946F5C1}"/>
          </ac:grpSpMkLst>
        </pc:grpChg>
        <pc:grpChg chg="add del">
          <ac:chgData name="rohan chikorde" userId="b118262019ef66ac" providerId="Windows Live" clId="Web-{D6AEECF5-4D7B-442E-AC3D-B4F07FFB6BAC}" dt="2023-02-14T10:11:32.501" v="8"/>
          <ac:grpSpMkLst>
            <pc:docMk/>
            <pc:sldMk cId="844642304" sldId="316"/>
            <ac:grpSpMk id="35" creationId="{DDAE3E27-FC08-E950-EFFE-300E70A6DA12}"/>
          </ac:grpSpMkLst>
        </pc:grpChg>
        <pc:grpChg chg="add del">
          <ac:chgData name="rohan chikorde" userId="b118262019ef66ac" providerId="Windows Live" clId="Web-{D6AEECF5-4D7B-442E-AC3D-B4F07FFB6BAC}" dt="2023-02-14T10:11:32.501" v="7"/>
          <ac:grpSpMkLst>
            <pc:docMk/>
            <pc:sldMk cId="844642304" sldId="316"/>
            <ac:grpSpMk id="36" creationId="{D916F9EE-D20C-D0F5-5FFB-5A1FC60B8844}"/>
          </ac:grpSpMkLst>
        </pc:grpChg>
        <pc:grpChg chg="add">
          <ac:chgData name="rohan chikorde" userId="b118262019ef66ac" providerId="Windows Live" clId="Web-{D6AEECF5-4D7B-442E-AC3D-B4F07FFB6BAC}" dt="2023-02-14T10:11:14.204" v="6"/>
          <ac:grpSpMkLst>
            <pc:docMk/>
            <pc:sldMk cId="844642304" sldId="316"/>
            <ac:grpSpMk id="41" creationId="{A922073E-0101-9724-E942-0F9F57764A2B}"/>
          </ac:grpSpMkLst>
        </pc:grpChg>
        <pc:grpChg chg="add mod">
          <ac:chgData name="rohan chikorde" userId="b118262019ef66ac" providerId="Windows Live" clId="Web-{D6AEECF5-4D7B-442E-AC3D-B4F07FFB6BAC}" dt="2023-02-14T10:11:57.455" v="23" actId="1076"/>
          <ac:grpSpMkLst>
            <pc:docMk/>
            <pc:sldMk cId="844642304" sldId="316"/>
            <ac:grpSpMk id="58" creationId="{386924D7-6949-7F66-3445-4F656B329F57}"/>
          </ac:grpSpMkLst>
        </pc:grpChg>
        <pc:grpChg chg="add mod">
          <ac:chgData name="rohan chikorde" userId="b118262019ef66ac" providerId="Windows Live" clId="Web-{D6AEECF5-4D7B-442E-AC3D-B4F07FFB6BAC}" dt="2023-02-14T10:11:57.502" v="24" actId="1076"/>
          <ac:grpSpMkLst>
            <pc:docMk/>
            <pc:sldMk cId="844642304" sldId="316"/>
            <ac:grpSpMk id="59" creationId="{FD039AE1-2206-BA8D-6F11-9475682F1C0B}"/>
          </ac:grpSpMkLst>
        </pc:grpChg>
        <pc:grpChg chg="add mod">
          <ac:chgData name="rohan chikorde" userId="b118262019ef66ac" providerId="Windows Live" clId="Web-{D6AEECF5-4D7B-442E-AC3D-B4F07FFB6BAC}" dt="2023-02-14T10:11:57.534" v="25" actId="1076"/>
          <ac:grpSpMkLst>
            <pc:docMk/>
            <pc:sldMk cId="844642304" sldId="316"/>
            <ac:grpSpMk id="60" creationId="{9474250B-6DE4-D8FB-376C-676BE946F5C1}"/>
          </ac:grpSpMkLst>
        </pc:grpChg>
        <pc:grpChg chg="add mod">
          <ac:chgData name="rohan chikorde" userId="b118262019ef66ac" providerId="Windows Live" clId="Web-{D6AEECF5-4D7B-442E-AC3D-B4F07FFB6BAC}" dt="2023-02-14T10:11:57.580" v="26" actId="1076"/>
          <ac:grpSpMkLst>
            <pc:docMk/>
            <pc:sldMk cId="844642304" sldId="316"/>
            <ac:grpSpMk id="61" creationId="{DDAE3E27-FC08-E950-EFFE-300E70A6DA12}"/>
          </ac:grpSpMkLst>
        </pc:grpChg>
        <pc:grpChg chg="add mod">
          <ac:chgData name="rohan chikorde" userId="b118262019ef66ac" providerId="Windows Live" clId="Web-{D6AEECF5-4D7B-442E-AC3D-B4F07FFB6BAC}" dt="2023-02-14T10:11:57.627" v="27" actId="1076"/>
          <ac:grpSpMkLst>
            <pc:docMk/>
            <pc:sldMk cId="844642304" sldId="316"/>
            <ac:grpSpMk id="62" creationId="{D916F9EE-D20C-D0F5-5FFB-5A1FC60B8844}"/>
          </ac:grpSpMkLst>
        </pc:grpChg>
        <pc:grpChg chg="add">
          <ac:chgData name="rohan chikorde" userId="b118262019ef66ac" providerId="Windows Live" clId="Web-{D6AEECF5-4D7B-442E-AC3D-B4F07FFB6BAC}" dt="2023-02-14T10:11:36.970" v="17"/>
          <ac:grpSpMkLst>
            <pc:docMk/>
            <pc:sldMk cId="844642304" sldId="316"/>
            <ac:grpSpMk id="259" creationId="{A922073E-0101-9724-E942-0F9F57764A2B}"/>
          </ac:grpSpMkLst>
        </pc:grpChg>
        <pc:picChg chg="del">
          <ac:chgData name="rohan chikorde" userId="b118262019ef66ac" providerId="Windows Live" clId="Web-{D6AEECF5-4D7B-442E-AC3D-B4F07FFB6BAC}" dt="2023-02-14T10:10:24.468" v="3"/>
          <ac:picMkLst>
            <pc:docMk/>
            <pc:sldMk cId="844642304" sldId="316"/>
            <ac:picMk id="23" creationId="{2AE701B2-C89B-4AB4-A82E-A056498B8F9E}"/>
          </ac:picMkLst>
        </pc:picChg>
      </pc:sldChg>
    </pc:docChg>
  </pc:docChgLst>
  <pc:docChgLst>
    <pc:chgData name="rohan chikorde" userId="b118262019ef66ac" providerId="Windows Live" clId="Web-{42D0C630-ACD3-441C-BD7F-D6ADD4C10727}"/>
    <pc:docChg chg="addSld modSld modSection">
      <pc:chgData name="rohan chikorde" userId="b118262019ef66ac" providerId="Windows Live" clId="Web-{42D0C630-ACD3-441C-BD7F-D6ADD4C10727}" dt="2023-02-14T10:32:53.969" v="247"/>
      <pc:docMkLst>
        <pc:docMk/>
      </pc:docMkLst>
      <pc:sldChg chg="modSp addAnim delAnim">
        <pc:chgData name="rohan chikorde" userId="b118262019ef66ac" providerId="Windows Live" clId="Web-{42D0C630-ACD3-441C-BD7F-D6ADD4C10727}" dt="2023-02-14T10:30:34.372" v="233" actId="20577"/>
        <pc:sldMkLst>
          <pc:docMk/>
          <pc:sldMk cId="0" sldId="258"/>
        </pc:sldMkLst>
        <pc:graphicFrameChg chg="modGraphic">
          <ac:chgData name="rohan chikorde" userId="b118262019ef66ac" providerId="Windows Live" clId="Web-{42D0C630-ACD3-441C-BD7F-D6ADD4C10727}" dt="2023-02-14T10:30:34.372" v="233" actId="20577"/>
          <ac:graphicFrameMkLst>
            <pc:docMk/>
            <pc:sldMk cId="0" sldId="258"/>
            <ac:graphicFrameMk id="1028" creationId="{A11FE15A-8E86-4ADE-808B-295630F701EE}"/>
          </ac:graphicFrameMkLst>
        </pc:graphicFrameChg>
      </pc:sldChg>
      <pc:sldChg chg="modSp addAnim delAnim modAnim">
        <pc:chgData name="rohan chikorde" userId="b118262019ef66ac" providerId="Windows Live" clId="Web-{42D0C630-ACD3-441C-BD7F-D6ADD4C10727}" dt="2023-02-14T10:18:37.463" v="53"/>
        <pc:sldMkLst>
          <pc:docMk/>
          <pc:sldMk cId="844642304" sldId="316"/>
        </pc:sldMkLst>
        <pc:spChg chg="mod">
          <ac:chgData name="rohan chikorde" userId="b118262019ef66ac" providerId="Windows Live" clId="Web-{42D0C630-ACD3-441C-BD7F-D6ADD4C10727}" dt="2023-02-14T10:18:37.463" v="53"/>
          <ac:spMkLst>
            <pc:docMk/>
            <pc:sldMk cId="844642304" sldId="316"/>
            <ac:spMk id="7" creationId="{90458654-7562-42A3-8A4D-9934F320A8D6}"/>
          </ac:spMkLst>
        </pc:spChg>
        <pc:spChg chg="mod">
          <ac:chgData name="rohan chikorde" userId="b118262019ef66ac" providerId="Windows Live" clId="Web-{42D0C630-ACD3-441C-BD7F-D6ADD4C10727}" dt="2023-02-14T10:18:29.291" v="51" actId="14100"/>
          <ac:spMkLst>
            <pc:docMk/>
            <pc:sldMk cId="844642304" sldId="316"/>
            <ac:spMk id="291" creationId="{00000000-0000-0000-0000-000000000000}"/>
          </ac:spMkLst>
        </pc:spChg>
        <pc:picChg chg="mod">
          <ac:chgData name="rohan chikorde" userId="b118262019ef66ac" providerId="Windows Live" clId="Web-{42D0C630-ACD3-441C-BD7F-D6ADD4C10727}" dt="2023-02-14T10:13:48.330" v="17" actId="14100"/>
          <ac:picMkLst>
            <pc:docMk/>
            <pc:sldMk cId="844642304" sldId="316"/>
            <ac:picMk id="2" creationId="{00000000-0000-0000-0000-000000000000}"/>
          </ac:picMkLst>
        </pc:picChg>
      </pc:sldChg>
      <pc:sldChg chg="addSp delSp modSp add replId addAnim delAnim modAnim">
        <pc:chgData name="rohan chikorde" userId="b118262019ef66ac" providerId="Windows Live" clId="Web-{42D0C630-ACD3-441C-BD7F-D6ADD4C10727}" dt="2023-02-14T10:32:53.969" v="247"/>
        <pc:sldMkLst>
          <pc:docMk/>
          <pc:sldMk cId="407436605" sldId="317"/>
        </pc:sldMkLst>
        <pc:spChg chg="add del mod">
          <ac:chgData name="rohan chikorde" userId="b118262019ef66ac" providerId="Windows Live" clId="Web-{42D0C630-ACD3-441C-BD7F-D6ADD4C10727}" dt="2023-02-14T10:19:52.105" v="76"/>
          <ac:spMkLst>
            <pc:docMk/>
            <pc:sldMk cId="407436605" sldId="317"/>
            <ac:spMk id="3" creationId="{D23BC2B4-C49D-0B68-0182-21C53B09868A}"/>
          </ac:spMkLst>
        </pc:spChg>
        <pc:spChg chg="add del mod">
          <ac:chgData name="rohan chikorde" userId="b118262019ef66ac" providerId="Windows Live" clId="Web-{42D0C630-ACD3-441C-BD7F-D6ADD4C10727}" dt="2023-02-14T10:19:52.105" v="75"/>
          <ac:spMkLst>
            <pc:docMk/>
            <pc:sldMk cId="407436605" sldId="317"/>
            <ac:spMk id="4" creationId="{E2E3A11C-0E7C-67AF-228F-A43152B717A4}"/>
          </ac:spMkLst>
        </pc:spChg>
        <pc:spChg chg="add del mod">
          <ac:chgData name="rohan chikorde" userId="b118262019ef66ac" providerId="Windows Live" clId="Web-{42D0C630-ACD3-441C-BD7F-D6ADD4C10727}" dt="2023-02-14T10:19:52.105" v="74"/>
          <ac:spMkLst>
            <pc:docMk/>
            <pc:sldMk cId="407436605" sldId="317"/>
            <ac:spMk id="5" creationId="{34B5CC2A-0233-E6F6-5E37-E028C0825CB1}"/>
          </ac:spMkLst>
        </pc:spChg>
        <pc:spChg chg="mod">
          <ac:chgData name="rohan chikorde" userId="b118262019ef66ac" providerId="Windows Live" clId="Web-{42D0C630-ACD3-441C-BD7F-D6ADD4C10727}" dt="2023-02-14T10:17:39.446" v="47" actId="14100"/>
          <ac:spMkLst>
            <pc:docMk/>
            <pc:sldMk cId="407436605" sldId="317"/>
            <ac:spMk id="7" creationId="{90458654-7562-42A3-8A4D-9934F320A8D6}"/>
          </ac:spMkLst>
        </pc:spChg>
        <pc:spChg chg="add del mod">
          <ac:chgData name="rohan chikorde" userId="b118262019ef66ac" providerId="Windows Live" clId="Web-{42D0C630-ACD3-441C-BD7F-D6ADD4C10727}" dt="2023-02-14T10:19:52.105" v="72"/>
          <ac:spMkLst>
            <pc:docMk/>
            <pc:sldMk cId="407436605" sldId="317"/>
            <ac:spMk id="8" creationId="{98229C43-73EF-FA69-45E8-BC042B13F7B3}"/>
          </ac:spMkLst>
        </pc:spChg>
        <pc:spChg chg="add del mod">
          <ac:chgData name="rohan chikorde" userId="b118262019ef66ac" providerId="Windows Live" clId="Web-{42D0C630-ACD3-441C-BD7F-D6ADD4C10727}" dt="2023-02-14T10:19:52.105" v="71"/>
          <ac:spMkLst>
            <pc:docMk/>
            <pc:sldMk cId="407436605" sldId="317"/>
            <ac:spMk id="9" creationId="{D623198D-C1E1-579F-068D-BC543BB04DA7}"/>
          </ac:spMkLst>
        </pc:spChg>
        <pc:spChg chg="add del mod">
          <ac:chgData name="rohan chikorde" userId="b118262019ef66ac" providerId="Windows Live" clId="Web-{42D0C630-ACD3-441C-BD7F-D6ADD4C10727}" dt="2023-02-14T10:19:52.105" v="70"/>
          <ac:spMkLst>
            <pc:docMk/>
            <pc:sldMk cId="407436605" sldId="317"/>
            <ac:spMk id="10" creationId="{924A8180-FA86-A70A-8BB0-4FE43F8AB77D}"/>
          </ac:spMkLst>
        </pc:spChg>
        <pc:spChg chg="add del mod">
          <ac:chgData name="rohan chikorde" userId="b118262019ef66ac" providerId="Windows Live" clId="Web-{42D0C630-ACD3-441C-BD7F-D6ADD4C10727}" dt="2023-02-14T10:19:52.105" v="69"/>
          <ac:spMkLst>
            <pc:docMk/>
            <pc:sldMk cId="407436605" sldId="317"/>
            <ac:spMk id="11" creationId="{02DBC22E-27A4-C490-64F9-E58E405E338B}"/>
          </ac:spMkLst>
        </pc:spChg>
        <pc:spChg chg="add del mod">
          <ac:chgData name="rohan chikorde" userId="b118262019ef66ac" providerId="Windows Live" clId="Web-{42D0C630-ACD3-441C-BD7F-D6ADD4C10727}" dt="2023-02-14T10:19:52.105" v="68"/>
          <ac:spMkLst>
            <pc:docMk/>
            <pc:sldMk cId="407436605" sldId="317"/>
            <ac:spMk id="12" creationId="{3EF779C4-0A69-0AE2-6518-0F24D836121A}"/>
          </ac:spMkLst>
        </pc:spChg>
        <pc:spChg chg="add del mod">
          <ac:chgData name="rohan chikorde" userId="b118262019ef66ac" providerId="Windows Live" clId="Web-{42D0C630-ACD3-441C-BD7F-D6ADD4C10727}" dt="2023-02-14T10:19:52.105" v="67"/>
          <ac:spMkLst>
            <pc:docMk/>
            <pc:sldMk cId="407436605" sldId="317"/>
            <ac:spMk id="13" creationId="{D8B554F3-F88F-568B-3AD1-E7AC5FBB9EC0}"/>
          </ac:spMkLst>
        </pc:spChg>
        <pc:spChg chg="add del mod">
          <ac:chgData name="rohan chikorde" userId="b118262019ef66ac" providerId="Windows Live" clId="Web-{42D0C630-ACD3-441C-BD7F-D6ADD4C10727}" dt="2023-02-14T10:19:52.105" v="66"/>
          <ac:spMkLst>
            <pc:docMk/>
            <pc:sldMk cId="407436605" sldId="317"/>
            <ac:spMk id="14" creationId="{72325191-25B5-4ED8-9612-9E8072C8A615}"/>
          </ac:spMkLst>
        </pc:spChg>
        <pc:spChg chg="add mod">
          <ac:chgData name="rohan chikorde" userId="b118262019ef66ac" providerId="Windows Live" clId="Web-{42D0C630-ACD3-441C-BD7F-D6ADD4C10727}" dt="2023-02-14T10:23:09.548" v="131" actId="14100"/>
          <ac:spMkLst>
            <pc:docMk/>
            <pc:sldMk cId="407436605" sldId="317"/>
            <ac:spMk id="15" creationId="{628EFAA4-245F-8D90-1D0B-1D06CFDF1BA2}"/>
          </ac:spMkLst>
        </pc:spChg>
        <pc:spChg chg="add mod">
          <ac:chgData name="rohan chikorde" userId="b118262019ef66ac" providerId="Windows Live" clId="Web-{42D0C630-ACD3-441C-BD7F-D6ADD4C10727}" dt="2023-02-14T10:22:14.468" v="117" actId="14100"/>
          <ac:spMkLst>
            <pc:docMk/>
            <pc:sldMk cId="407436605" sldId="317"/>
            <ac:spMk id="16" creationId="{F5758A60-B829-2BF9-1255-F186F359F219}"/>
          </ac:spMkLst>
        </pc:spChg>
        <pc:spChg chg="add mod">
          <ac:chgData name="rohan chikorde" userId="b118262019ef66ac" providerId="Windows Live" clId="Web-{42D0C630-ACD3-441C-BD7F-D6ADD4C10727}" dt="2023-02-14T10:22:43.422" v="127" actId="20577"/>
          <ac:spMkLst>
            <pc:docMk/>
            <pc:sldMk cId="407436605" sldId="317"/>
            <ac:spMk id="17" creationId="{796C72DC-8336-567B-DD4E-04BBEAD5E681}"/>
          </ac:spMkLst>
        </pc:spChg>
        <pc:spChg chg="add mod">
          <ac:chgData name="rohan chikorde" userId="b118262019ef66ac" providerId="Windows Live" clId="Web-{42D0C630-ACD3-441C-BD7F-D6ADD4C10727}" dt="2023-02-14T10:24:37.675" v="158" actId="14100"/>
          <ac:spMkLst>
            <pc:docMk/>
            <pc:sldMk cId="407436605" sldId="317"/>
            <ac:spMk id="18" creationId="{97489950-BA39-F59D-1679-8832A399D243}"/>
          </ac:spMkLst>
        </pc:spChg>
        <pc:spChg chg="add mod">
          <ac:chgData name="rohan chikorde" userId="b118262019ef66ac" providerId="Windows Live" clId="Web-{42D0C630-ACD3-441C-BD7F-D6ADD4C10727}" dt="2023-02-14T10:24:31.503" v="156" actId="1076"/>
          <ac:spMkLst>
            <pc:docMk/>
            <pc:sldMk cId="407436605" sldId="317"/>
            <ac:spMk id="20" creationId="{54CD9856-5D09-39E2-350C-B8F12BBFF068}"/>
          </ac:spMkLst>
        </pc:spChg>
        <pc:spChg chg="add mod">
          <ac:chgData name="rohan chikorde" userId="b118262019ef66ac" providerId="Windows Live" clId="Web-{42D0C630-ACD3-441C-BD7F-D6ADD4C10727}" dt="2023-02-14T10:24:06.159" v="150" actId="1076"/>
          <ac:spMkLst>
            <pc:docMk/>
            <pc:sldMk cId="407436605" sldId="317"/>
            <ac:spMk id="21" creationId="{D0A1174F-E9D4-1F40-D2B6-434926EC88AB}"/>
          </ac:spMkLst>
        </pc:spChg>
        <pc:spChg chg="add mod">
          <ac:chgData name="rohan chikorde" userId="b118262019ef66ac" providerId="Windows Live" clId="Web-{42D0C630-ACD3-441C-BD7F-D6ADD4C10727}" dt="2023-02-14T10:25:36.505" v="171" actId="1076"/>
          <ac:spMkLst>
            <pc:docMk/>
            <pc:sldMk cId="407436605" sldId="317"/>
            <ac:spMk id="22" creationId="{4A6791A7-9BF3-997A-AD89-F2D1FC82379B}"/>
          </ac:spMkLst>
        </pc:spChg>
        <pc:spChg chg="add mod">
          <ac:chgData name="rohan chikorde" userId="b118262019ef66ac" providerId="Windows Live" clId="Web-{42D0C630-ACD3-441C-BD7F-D6ADD4C10727}" dt="2023-02-14T10:25:52.021" v="174" actId="1076"/>
          <ac:spMkLst>
            <pc:docMk/>
            <pc:sldMk cId="407436605" sldId="317"/>
            <ac:spMk id="23" creationId="{462D1804-D5CA-DFCD-C8E8-306B5CB568C4}"/>
          </ac:spMkLst>
        </pc:spChg>
        <pc:spChg chg="add mod">
          <ac:chgData name="rohan chikorde" userId="b118262019ef66ac" providerId="Windows Live" clId="Web-{42D0C630-ACD3-441C-BD7F-D6ADD4C10727}" dt="2023-02-14T10:25:42.036" v="172" actId="1076"/>
          <ac:spMkLst>
            <pc:docMk/>
            <pc:sldMk cId="407436605" sldId="317"/>
            <ac:spMk id="24" creationId="{43918C83-DB4F-F9B5-8461-7CD4E7941B4B}"/>
          </ac:spMkLst>
        </pc:spChg>
        <pc:spChg chg="add mod">
          <ac:chgData name="rohan chikorde" userId="b118262019ef66ac" providerId="Windows Live" clId="Web-{42D0C630-ACD3-441C-BD7F-D6ADD4C10727}" dt="2023-02-14T10:22:54.954" v="128" actId="1076"/>
          <ac:spMkLst>
            <pc:docMk/>
            <pc:sldMk cId="407436605" sldId="317"/>
            <ac:spMk id="25" creationId="{909FB0AE-36A5-C949-24D7-211BDD926C8F}"/>
          </ac:spMkLst>
        </pc:spChg>
        <pc:spChg chg="add mod">
          <ac:chgData name="rohan chikorde" userId="b118262019ef66ac" providerId="Windows Live" clId="Web-{42D0C630-ACD3-441C-BD7F-D6ADD4C10727}" dt="2023-02-14T10:26:09.553" v="178" actId="688"/>
          <ac:spMkLst>
            <pc:docMk/>
            <pc:sldMk cId="407436605" sldId="317"/>
            <ac:spMk id="26" creationId="{5CD9851A-415E-30FA-EE15-609B798E557B}"/>
          </ac:spMkLst>
        </pc:spChg>
        <pc:spChg chg="mod">
          <ac:chgData name="rohan chikorde" userId="b118262019ef66ac" providerId="Windows Live" clId="Web-{42D0C630-ACD3-441C-BD7F-D6ADD4C10727}" dt="2023-02-14T10:17:45.102" v="48" actId="14100"/>
          <ac:spMkLst>
            <pc:docMk/>
            <pc:sldMk cId="407436605" sldId="317"/>
            <ac:spMk id="291" creationId="{00000000-0000-0000-0000-000000000000}"/>
          </ac:spMkLst>
        </pc:spChg>
        <pc:grpChg chg="del">
          <ac:chgData name="rohan chikorde" userId="b118262019ef66ac" providerId="Windows Live" clId="Web-{42D0C630-ACD3-441C-BD7F-D6ADD4C10727}" dt="2023-02-14T10:17:02.429" v="43"/>
          <ac:grpSpMkLst>
            <pc:docMk/>
            <pc:sldMk cId="407436605" sldId="317"/>
            <ac:grpSpMk id="58" creationId="{386924D7-6949-7F66-3445-4F656B329F57}"/>
          </ac:grpSpMkLst>
        </pc:grpChg>
        <pc:grpChg chg="del">
          <ac:chgData name="rohan chikorde" userId="b118262019ef66ac" providerId="Windows Live" clId="Web-{42D0C630-ACD3-441C-BD7F-D6ADD4C10727}" dt="2023-02-14T10:17:02.429" v="42"/>
          <ac:grpSpMkLst>
            <pc:docMk/>
            <pc:sldMk cId="407436605" sldId="317"/>
            <ac:grpSpMk id="59" creationId="{FD039AE1-2206-BA8D-6F11-9475682F1C0B}"/>
          </ac:grpSpMkLst>
        </pc:grpChg>
        <pc:grpChg chg="del">
          <ac:chgData name="rohan chikorde" userId="b118262019ef66ac" providerId="Windows Live" clId="Web-{42D0C630-ACD3-441C-BD7F-D6ADD4C10727}" dt="2023-02-14T10:17:02.429" v="41"/>
          <ac:grpSpMkLst>
            <pc:docMk/>
            <pc:sldMk cId="407436605" sldId="317"/>
            <ac:grpSpMk id="60" creationId="{9474250B-6DE4-D8FB-376C-676BE946F5C1}"/>
          </ac:grpSpMkLst>
        </pc:grpChg>
        <pc:grpChg chg="del">
          <ac:chgData name="rohan chikorde" userId="b118262019ef66ac" providerId="Windows Live" clId="Web-{42D0C630-ACD3-441C-BD7F-D6ADD4C10727}" dt="2023-02-14T10:17:02.429" v="40"/>
          <ac:grpSpMkLst>
            <pc:docMk/>
            <pc:sldMk cId="407436605" sldId="317"/>
            <ac:grpSpMk id="61" creationId="{DDAE3E27-FC08-E950-EFFE-300E70A6DA12}"/>
          </ac:grpSpMkLst>
        </pc:grpChg>
        <pc:grpChg chg="del">
          <ac:chgData name="rohan chikorde" userId="b118262019ef66ac" providerId="Windows Live" clId="Web-{42D0C630-ACD3-441C-BD7F-D6ADD4C10727}" dt="2023-02-14T10:17:02.429" v="39"/>
          <ac:grpSpMkLst>
            <pc:docMk/>
            <pc:sldMk cId="407436605" sldId="317"/>
            <ac:grpSpMk id="62" creationId="{D916F9EE-D20C-D0F5-5FFB-5A1FC60B8844}"/>
          </ac:grpSpMkLst>
        </pc:grpChg>
        <pc:picChg chg="add del mod">
          <ac:chgData name="rohan chikorde" userId="b118262019ef66ac" providerId="Windows Live" clId="Web-{42D0C630-ACD3-441C-BD7F-D6ADD4C10727}" dt="2023-02-14T10:19:52.105" v="73"/>
          <ac:picMkLst>
            <pc:docMk/>
            <pc:sldMk cId="407436605" sldId="317"/>
            <ac:picMk id="6" creationId="{D361A11A-CA6A-FC76-6980-A8221E4F813A}"/>
          </ac:picMkLst>
        </pc:picChg>
        <pc:picChg chg="add mod">
          <ac:chgData name="rohan chikorde" userId="b118262019ef66ac" providerId="Windows Live" clId="Web-{42D0C630-ACD3-441C-BD7F-D6ADD4C10727}" dt="2023-02-14T10:26:00.662" v="177" actId="1076"/>
          <ac:picMkLst>
            <pc:docMk/>
            <pc:sldMk cId="407436605" sldId="317"/>
            <ac:picMk id="19" creationId="{FF999B4A-DAC2-B83B-67A7-E06576D3AFBB}"/>
          </ac:picMkLst>
        </pc:picChg>
      </pc:sldChg>
    </pc:docChg>
  </pc:docChgLst>
  <pc:docChgLst>
    <pc:chgData name="rohan chikorde" userId="b118262019ef66ac" providerId="Windows Live" clId="Web-{EAE422DA-57F4-4134-9275-209CBDA47F50}"/>
    <pc:docChg chg="addSld delSld modSld sldOrd modSection">
      <pc:chgData name="rohan chikorde" userId="b118262019ef66ac" providerId="Windows Live" clId="Web-{EAE422DA-57F4-4134-9275-209CBDA47F50}" dt="2023-02-28T12:48:45.455" v="300" actId="1076"/>
      <pc:docMkLst>
        <pc:docMk/>
      </pc:docMkLst>
      <pc:sldChg chg="modSp">
        <pc:chgData name="rohan chikorde" userId="b118262019ef66ac" providerId="Windows Live" clId="Web-{EAE422DA-57F4-4134-9275-209CBDA47F50}" dt="2023-02-28T12:46:31.996" v="282" actId="20577"/>
        <pc:sldMkLst>
          <pc:docMk/>
          <pc:sldMk cId="3356084082" sldId="285"/>
        </pc:sldMkLst>
        <pc:spChg chg="mod">
          <ac:chgData name="rohan chikorde" userId="b118262019ef66ac" providerId="Windows Live" clId="Web-{EAE422DA-57F4-4134-9275-209CBDA47F50}" dt="2023-02-28T12:46:31.996" v="282" actId="20577"/>
          <ac:spMkLst>
            <pc:docMk/>
            <pc:sldMk cId="3356084082" sldId="285"/>
            <ac:spMk id="3" creationId="{5A3ED40C-E405-4F1B-8499-92CCA05D130C}"/>
          </ac:spMkLst>
        </pc:spChg>
      </pc:sldChg>
      <pc:sldChg chg="modSp">
        <pc:chgData name="rohan chikorde" userId="b118262019ef66ac" providerId="Windows Live" clId="Web-{EAE422DA-57F4-4134-9275-209CBDA47F50}" dt="2023-02-28T12:46:05.839" v="276" actId="14100"/>
        <pc:sldMkLst>
          <pc:docMk/>
          <pc:sldMk cId="608433161" sldId="287"/>
        </pc:sldMkLst>
        <pc:spChg chg="mod">
          <ac:chgData name="rohan chikorde" userId="b118262019ef66ac" providerId="Windows Live" clId="Web-{EAE422DA-57F4-4134-9275-209CBDA47F50}" dt="2023-02-28T12:46:05.839" v="276" actId="14100"/>
          <ac:spMkLst>
            <pc:docMk/>
            <pc:sldMk cId="608433161" sldId="287"/>
            <ac:spMk id="7" creationId="{90458654-7562-42A3-8A4D-9934F320A8D6}"/>
          </ac:spMkLst>
        </pc:spChg>
      </pc:sldChg>
      <pc:sldChg chg="del">
        <pc:chgData name="rohan chikorde" userId="b118262019ef66ac" providerId="Windows Live" clId="Web-{EAE422DA-57F4-4134-9275-209CBDA47F50}" dt="2023-02-28T07:30:35.148" v="93"/>
        <pc:sldMkLst>
          <pc:docMk/>
          <pc:sldMk cId="3092765568" sldId="291"/>
        </pc:sldMkLst>
      </pc:sldChg>
      <pc:sldChg chg="del">
        <pc:chgData name="rohan chikorde" userId="b118262019ef66ac" providerId="Windows Live" clId="Web-{EAE422DA-57F4-4134-9275-209CBDA47F50}" dt="2023-02-28T12:05:35.327" v="264"/>
        <pc:sldMkLst>
          <pc:docMk/>
          <pc:sldMk cId="4019927808" sldId="292"/>
        </pc:sldMkLst>
      </pc:sldChg>
      <pc:sldChg chg="modSp">
        <pc:chgData name="rohan chikorde" userId="b118262019ef66ac" providerId="Windows Live" clId="Web-{EAE422DA-57F4-4134-9275-209CBDA47F50}" dt="2023-02-28T07:22:34.806" v="55" actId="20577"/>
        <pc:sldMkLst>
          <pc:docMk/>
          <pc:sldMk cId="1225431907" sldId="296"/>
        </pc:sldMkLst>
        <pc:spChg chg="mod">
          <ac:chgData name="rohan chikorde" userId="b118262019ef66ac" providerId="Windows Live" clId="Web-{EAE422DA-57F4-4134-9275-209CBDA47F50}" dt="2023-02-28T07:22:06.789" v="27" actId="20577"/>
          <ac:spMkLst>
            <pc:docMk/>
            <pc:sldMk cId="1225431907" sldId="296"/>
            <ac:spMk id="2" creationId="{D1BD3CD7-BB2A-47B5-ACB3-EE231961AEF4}"/>
          </ac:spMkLst>
        </pc:spChg>
        <pc:spChg chg="mod">
          <ac:chgData name="rohan chikorde" userId="b118262019ef66ac" providerId="Windows Live" clId="Web-{EAE422DA-57F4-4134-9275-209CBDA47F50}" dt="2023-02-28T07:22:34.806" v="55" actId="20577"/>
          <ac:spMkLst>
            <pc:docMk/>
            <pc:sldMk cId="1225431907" sldId="296"/>
            <ac:spMk id="6" creationId="{075DA2AD-5E07-4E48-9A57-3DE831B61BE1}"/>
          </ac:spMkLst>
        </pc:spChg>
      </pc:sldChg>
      <pc:sldChg chg="del">
        <pc:chgData name="rohan chikorde" userId="b118262019ef66ac" providerId="Windows Live" clId="Web-{EAE422DA-57F4-4134-9275-209CBDA47F50}" dt="2023-02-28T07:30:34.679" v="92"/>
        <pc:sldMkLst>
          <pc:docMk/>
          <pc:sldMk cId="1012169219" sldId="303"/>
        </pc:sldMkLst>
      </pc:sldChg>
      <pc:sldChg chg="modSp add del">
        <pc:chgData name="rohan chikorde" userId="b118262019ef66ac" providerId="Windows Live" clId="Web-{EAE422DA-57F4-4134-9275-209CBDA47F50}" dt="2023-02-28T07:48:15.180" v="247" actId="1076"/>
        <pc:sldMkLst>
          <pc:docMk/>
          <pc:sldMk cId="781801604" sldId="307"/>
        </pc:sldMkLst>
        <pc:spChg chg="mod">
          <ac:chgData name="rohan chikorde" userId="b118262019ef66ac" providerId="Windows Live" clId="Web-{EAE422DA-57F4-4134-9275-209CBDA47F50}" dt="2023-02-28T07:48:15.180" v="247" actId="1076"/>
          <ac:spMkLst>
            <pc:docMk/>
            <pc:sldMk cId="781801604" sldId="307"/>
            <ac:spMk id="7" creationId="{90458654-7562-42A3-8A4D-9934F320A8D6}"/>
          </ac:spMkLst>
        </pc:spChg>
      </pc:sldChg>
      <pc:sldChg chg="modSp ord">
        <pc:chgData name="rohan chikorde" userId="b118262019ef66ac" providerId="Windows Live" clId="Web-{EAE422DA-57F4-4134-9275-209CBDA47F50}" dt="2023-02-28T07:43:04.140" v="245" actId="1076"/>
        <pc:sldMkLst>
          <pc:docMk/>
          <pc:sldMk cId="3645878692" sldId="308"/>
        </pc:sldMkLst>
        <pc:spChg chg="mod">
          <ac:chgData name="rohan chikorde" userId="b118262019ef66ac" providerId="Windows Live" clId="Web-{EAE422DA-57F4-4134-9275-209CBDA47F50}" dt="2023-02-28T07:43:04.140" v="245" actId="1076"/>
          <ac:spMkLst>
            <pc:docMk/>
            <pc:sldMk cId="3645878692" sldId="308"/>
            <ac:spMk id="7" creationId="{90458654-7562-42A3-8A4D-9934F320A8D6}"/>
          </ac:spMkLst>
        </pc:spChg>
      </pc:sldChg>
      <pc:sldChg chg="addSp delSp modSp addAnim delAnim modAnim">
        <pc:chgData name="rohan chikorde" userId="b118262019ef66ac" providerId="Windows Live" clId="Web-{EAE422DA-57F4-4134-9275-209CBDA47F50}" dt="2023-02-28T11:52:53.379" v="260"/>
        <pc:sldMkLst>
          <pc:docMk/>
          <pc:sldMk cId="4224234505" sldId="309"/>
        </pc:sldMkLst>
        <pc:spChg chg="mod">
          <ac:chgData name="rohan chikorde" userId="b118262019ef66ac" providerId="Windows Live" clId="Web-{EAE422DA-57F4-4134-9275-209CBDA47F50}" dt="2023-02-28T07:32:10.932" v="126" actId="20577"/>
          <ac:spMkLst>
            <pc:docMk/>
            <pc:sldMk cId="4224234505" sldId="309"/>
            <ac:spMk id="7" creationId="{90458654-7562-42A3-8A4D-9934F320A8D6}"/>
          </ac:spMkLst>
        </pc:spChg>
        <pc:spChg chg="del">
          <ac:chgData name="rohan chikorde" userId="b118262019ef66ac" providerId="Windows Live" clId="Web-{EAE422DA-57F4-4134-9275-209CBDA47F50}" dt="2023-02-28T07:32:21.058" v="128"/>
          <ac:spMkLst>
            <pc:docMk/>
            <pc:sldMk cId="4224234505" sldId="309"/>
            <ac:spMk id="9" creationId="{9C8D4DC8-DFD6-4075-A39C-2F27965FEEAE}"/>
          </ac:spMkLst>
        </pc:spChg>
        <pc:picChg chg="add mod">
          <ac:chgData name="rohan chikorde" userId="b118262019ef66ac" providerId="Windows Live" clId="Web-{EAE422DA-57F4-4134-9275-209CBDA47F50}" dt="2023-02-28T07:34:39.562" v="147" actId="14100"/>
          <ac:picMkLst>
            <pc:docMk/>
            <pc:sldMk cId="4224234505" sldId="309"/>
            <ac:picMk id="3" creationId="{C06B8B86-43D5-6262-5601-10DC1E4D91EC}"/>
          </ac:picMkLst>
        </pc:picChg>
        <pc:picChg chg="add mod">
          <ac:chgData name="rohan chikorde" userId="b118262019ef66ac" providerId="Windows Live" clId="Web-{EAE422DA-57F4-4134-9275-209CBDA47F50}" dt="2023-02-28T07:35:14.938" v="152" actId="1076"/>
          <ac:picMkLst>
            <pc:docMk/>
            <pc:sldMk cId="4224234505" sldId="309"/>
            <ac:picMk id="4" creationId="{AF4EDFA7-2665-C3CB-554A-4DE7ECB2C681}"/>
          </ac:picMkLst>
        </pc:picChg>
        <pc:picChg chg="del">
          <ac:chgData name="rohan chikorde" userId="b118262019ef66ac" providerId="Windows Live" clId="Web-{EAE422DA-57F4-4134-9275-209CBDA47F50}" dt="2023-02-28T07:32:21.058" v="129"/>
          <ac:picMkLst>
            <pc:docMk/>
            <pc:sldMk cId="4224234505" sldId="309"/>
            <ac:picMk id="5" creationId="{73D85CD2-3321-46ED-BAC1-A22F1CDADE4F}"/>
          </ac:picMkLst>
        </pc:picChg>
        <pc:picChg chg="add mod">
          <ac:chgData name="rohan chikorde" userId="b118262019ef66ac" providerId="Windows Live" clId="Web-{EAE422DA-57F4-4134-9275-209CBDA47F50}" dt="2023-02-28T07:34:45.656" v="148" actId="14100"/>
          <ac:picMkLst>
            <pc:docMk/>
            <pc:sldMk cId="4224234505" sldId="309"/>
            <ac:picMk id="6" creationId="{9E6011C5-1B48-AB8B-2412-B548303A253B}"/>
          </ac:picMkLst>
        </pc:picChg>
        <pc:picChg chg="add mod">
          <ac:chgData name="rohan chikorde" userId="b118262019ef66ac" providerId="Windows Live" clId="Web-{EAE422DA-57F4-4134-9275-209CBDA47F50}" dt="2023-02-28T07:35:10.719" v="151" actId="1076"/>
          <ac:picMkLst>
            <pc:docMk/>
            <pc:sldMk cId="4224234505" sldId="309"/>
            <ac:picMk id="8" creationId="{13239C35-C83C-199B-89AE-93E68DE40944}"/>
          </ac:picMkLst>
        </pc:picChg>
        <pc:picChg chg="del">
          <ac:chgData name="rohan chikorde" userId="b118262019ef66ac" providerId="Windows Live" clId="Web-{EAE422DA-57F4-4134-9275-209CBDA47F50}" dt="2023-02-28T07:32:21.058" v="127"/>
          <ac:picMkLst>
            <pc:docMk/>
            <pc:sldMk cId="4224234505" sldId="309"/>
            <ac:picMk id="11" creationId="{ABC19846-25CC-4119-B3CF-410765D229FE}"/>
          </ac:picMkLst>
        </pc:picChg>
      </pc:sldChg>
      <pc:sldChg chg="del">
        <pc:chgData name="rohan chikorde" userId="b118262019ef66ac" providerId="Windows Live" clId="Web-{EAE422DA-57F4-4134-9275-209CBDA47F50}" dt="2023-02-28T07:32:25.558" v="130"/>
        <pc:sldMkLst>
          <pc:docMk/>
          <pc:sldMk cId="3896082121" sldId="310"/>
        </pc:sldMkLst>
      </pc:sldChg>
      <pc:sldChg chg="del">
        <pc:chgData name="rohan chikorde" userId="b118262019ef66ac" providerId="Windows Live" clId="Web-{EAE422DA-57F4-4134-9275-209CBDA47F50}" dt="2023-02-28T07:32:27.667" v="131"/>
        <pc:sldMkLst>
          <pc:docMk/>
          <pc:sldMk cId="2936437027" sldId="311"/>
        </pc:sldMkLst>
      </pc:sldChg>
      <pc:sldChg chg="del">
        <pc:chgData name="rohan chikorde" userId="b118262019ef66ac" providerId="Windows Live" clId="Web-{EAE422DA-57F4-4134-9275-209CBDA47F50}" dt="2023-02-28T07:32:29.464" v="132"/>
        <pc:sldMkLst>
          <pc:docMk/>
          <pc:sldMk cId="2085814774" sldId="312"/>
        </pc:sldMkLst>
      </pc:sldChg>
      <pc:sldChg chg="del">
        <pc:chgData name="rohan chikorde" userId="b118262019ef66ac" providerId="Windows Live" clId="Web-{EAE422DA-57F4-4134-9275-209CBDA47F50}" dt="2023-02-28T07:32:31.355" v="133"/>
        <pc:sldMkLst>
          <pc:docMk/>
          <pc:sldMk cId="2428921331" sldId="313"/>
        </pc:sldMkLst>
      </pc:sldChg>
      <pc:sldChg chg="ord">
        <pc:chgData name="rohan chikorde" userId="b118262019ef66ac" providerId="Windows Live" clId="Web-{EAE422DA-57F4-4134-9275-209CBDA47F50}" dt="2023-02-28T12:04:39.325" v="261"/>
        <pc:sldMkLst>
          <pc:docMk/>
          <pc:sldMk cId="1814067215" sldId="318"/>
        </pc:sldMkLst>
      </pc:sldChg>
      <pc:sldChg chg="ord">
        <pc:chgData name="rohan chikorde" userId="b118262019ef66ac" providerId="Windows Live" clId="Web-{EAE422DA-57F4-4134-9275-209CBDA47F50}" dt="2023-02-28T12:04:54.794" v="262"/>
        <pc:sldMkLst>
          <pc:docMk/>
          <pc:sldMk cId="2506769096" sldId="319"/>
        </pc:sldMkLst>
      </pc:sldChg>
      <pc:sldChg chg="addSp delSp modSp delAnim">
        <pc:chgData name="rohan chikorde" userId="b118262019ef66ac" providerId="Windows Live" clId="Web-{EAE422DA-57F4-4134-9275-209CBDA47F50}" dt="2023-02-28T12:48:45.455" v="300" actId="1076"/>
        <pc:sldMkLst>
          <pc:docMk/>
          <pc:sldMk cId="1438693965" sldId="320"/>
        </pc:sldMkLst>
        <pc:picChg chg="del">
          <ac:chgData name="rohan chikorde" userId="b118262019ef66ac" providerId="Windows Live" clId="Web-{EAE422DA-57F4-4134-9275-209CBDA47F50}" dt="2023-02-28T12:47:13.654" v="283"/>
          <ac:picMkLst>
            <pc:docMk/>
            <pc:sldMk cId="1438693965" sldId="320"/>
            <ac:picMk id="3" creationId="{F5DE7209-CF8B-F6B0-7905-B0C7834EEAC4}"/>
          </ac:picMkLst>
        </pc:picChg>
        <pc:picChg chg="del">
          <ac:chgData name="rohan chikorde" userId="b118262019ef66ac" providerId="Windows Live" clId="Web-{EAE422DA-57F4-4134-9275-209CBDA47F50}" dt="2023-02-28T12:47:50.765" v="287"/>
          <ac:picMkLst>
            <pc:docMk/>
            <pc:sldMk cId="1438693965" sldId="320"/>
            <ac:picMk id="5" creationId="{A8F0B5FD-9E85-346E-8B53-6608E1CD197A}"/>
          </ac:picMkLst>
        </pc:picChg>
        <pc:picChg chg="del">
          <ac:chgData name="rohan chikorde" userId="b118262019ef66ac" providerId="Windows Live" clId="Web-{EAE422DA-57F4-4134-9275-209CBDA47F50}" dt="2023-02-28T12:48:29.345" v="293"/>
          <ac:picMkLst>
            <pc:docMk/>
            <pc:sldMk cId="1438693965" sldId="320"/>
            <ac:picMk id="6" creationId="{916B994E-3B2E-53EF-5B10-6F3D8AE63346}"/>
          </ac:picMkLst>
        </pc:picChg>
        <pc:picChg chg="add mod">
          <ac:chgData name="rohan chikorde" userId="b118262019ef66ac" providerId="Windows Live" clId="Web-{EAE422DA-57F4-4134-9275-209CBDA47F50}" dt="2023-02-28T12:47:27.092" v="286" actId="14100"/>
          <ac:picMkLst>
            <pc:docMk/>
            <pc:sldMk cId="1438693965" sldId="320"/>
            <ac:picMk id="8" creationId="{3BE1AB1C-F8E7-00EA-BDDA-A2FEE463C055}"/>
          </ac:picMkLst>
        </pc:picChg>
        <pc:picChg chg="mod">
          <ac:chgData name="rohan chikorde" userId="b118262019ef66ac" providerId="Windows Live" clId="Web-{EAE422DA-57F4-4134-9275-209CBDA47F50}" dt="2023-02-28T12:48:42.861" v="299" actId="1076"/>
          <ac:picMkLst>
            <pc:docMk/>
            <pc:sldMk cId="1438693965" sldId="320"/>
            <ac:picMk id="9" creationId="{C6203F3D-ED3B-E9AF-1B7B-EF25DDE9A35B}"/>
          </ac:picMkLst>
        </pc:picChg>
        <pc:picChg chg="del">
          <ac:chgData name="rohan chikorde" userId="b118262019ef66ac" providerId="Windows Live" clId="Web-{EAE422DA-57F4-4134-9275-209CBDA47F50}" dt="2023-02-28T12:48:39.486" v="298"/>
          <ac:picMkLst>
            <pc:docMk/>
            <pc:sldMk cId="1438693965" sldId="320"/>
            <ac:picMk id="10" creationId="{766134BF-831C-AAB7-5C4B-D134AF9B343F}"/>
          </ac:picMkLst>
        </pc:picChg>
        <pc:picChg chg="add mod">
          <ac:chgData name="rohan chikorde" userId="b118262019ef66ac" providerId="Windows Live" clId="Web-{EAE422DA-57F4-4134-9275-209CBDA47F50}" dt="2023-02-28T12:48:03.688" v="292" actId="1076"/>
          <ac:picMkLst>
            <pc:docMk/>
            <pc:sldMk cId="1438693965" sldId="320"/>
            <ac:picMk id="11" creationId="{9ECE3986-6752-DEAC-B706-9086C84F7B47}"/>
          </ac:picMkLst>
        </pc:picChg>
        <pc:picChg chg="add mod">
          <ac:chgData name="rohan chikorde" userId="b118262019ef66ac" providerId="Windows Live" clId="Web-{EAE422DA-57F4-4134-9275-209CBDA47F50}" dt="2023-02-28T12:48:45.455" v="300" actId="1076"/>
          <ac:picMkLst>
            <pc:docMk/>
            <pc:sldMk cId="1438693965" sldId="320"/>
            <ac:picMk id="12" creationId="{4B3BF9CE-EC84-9B2F-64F3-C121CDA9BFDC}"/>
          </ac:picMkLst>
        </pc:picChg>
      </pc:sldChg>
      <pc:sldChg chg="modSp add ord replId">
        <pc:chgData name="rohan chikorde" userId="b118262019ef66ac" providerId="Windows Live" clId="Web-{EAE422DA-57F4-4134-9275-209CBDA47F50}" dt="2023-02-28T07:31:49.166" v="108" actId="20577"/>
        <pc:sldMkLst>
          <pc:docMk/>
          <pc:sldMk cId="3793297654" sldId="322"/>
        </pc:sldMkLst>
        <pc:spChg chg="mod">
          <ac:chgData name="rohan chikorde" userId="b118262019ef66ac" providerId="Windows Live" clId="Web-{EAE422DA-57F4-4134-9275-209CBDA47F50}" dt="2023-02-28T07:31:49.166" v="108" actId="20577"/>
          <ac:spMkLst>
            <pc:docMk/>
            <pc:sldMk cId="3793297654" sldId="322"/>
            <ac:spMk id="7" creationId="{90458654-7562-42A3-8A4D-9934F320A8D6}"/>
          </ac:spMkLst>
        </pc:spChg>
      </pc:sldChg>
      <pc:sldChg chg="add del replId">
        <pc:chgData name="rohan chikorde" userId="b118262019ef66ac" providerId="Windows Live" clId="Web-{EAE422DA-57F4-4134-9275-209CBDA47F50}" dt="2023-02-28T12:05:24.998" v="263"/>
        <pc:sldMkLst>
          <pc:docMk/>
          <pc:sldMk cId="3419825423" sldId="323"/>
        </pc:sldMkLst>
      </pc:sldChg>
    </pc:docChg>
  </pc:docChgLst>
  <pc:docChgLst>
    <pc:chgData name="rohan chikorde" userId="b118262019ef66ac" providerId="Windows Live" clId="Web-{F14E6DC4-5284-4893-9E18-F27C88581740}"/>
    <pc:docChg chg="modSld">
      <pc:chgData name="rohan chikorde" userId="b118262019ef66ac" providerId="Windows Live" clId="Web-{F14E6DC4-5284-4893-9E18-F27C88581740}" dt="2023-02-14T12:11:19.314" v="19" actId="1076"/>
      <pc:docMkLst>
        <pc:docMk/>
      </pc:docMkLst>
      <pc:sldChg chg="modSp">
        <pc:chgData name="rohan chikorde" userId="b118262019ef66ac" providerId="Windows Live" clId="Web-{F14E6DC4-5284-4893-9E18-F27C88581740}" dt="2023-02-14T12:11:19.314" v="19" actId="1076"/>
        <pc:sldMkLst>
          <pc:docMk/>
          <pc:sldMk cId="407436605" sldId="317"/>
        </pc:sldMkLst>
        <pc:spChg chg="mod">
          <ac:chgData name="rohan chikorde" userId="b118262019ef66ac" providerId="Windows Live" clId="Web-{F14E6DC4-5284-4893-9E18-F27C88581740}" dt="2023-02-14T12:10:17.841" v="1" actId="20577"/>
          <ac:spMkLst>
            <pc:docMk/>
            <pc:sldMk cId="407436605" sldId="317"/>
            <ac:spMk id="17" creationId="{796C72DC-8336-567B-DD4E-04BBEAD5E681}"/>
          </ac:spMkLst>
        </pc:spChg>
        <pc:spChg chg="mod">
          <ac:chgData name="rohan chikorde" userId="b118262019ef66ac" providerId="Windows Live" clId="Web-{F14E6DC4-5284-4893-9E18-F27C88581740}" dt="2023-02-14T12:10:22.904" v="3" actId="20577"/>
          <ac:spMkLst>
            <pc:docMk/>
            <pc:sldMk cId="407436605" sldId="317"/>
            <ac:spMk id="18" creationId="{97489950-BA39-F59D-1679-8832A399D243}"/>
          </ac:spMkLst>
        </pc:spChg>
        <pc:spChg chg="mod">
          <ac:chgData name="rohan chikorde" userId="b118262019ef66ac" providerId="Windows Live" clId="Web-{F14E6DC4-5284-4893-9E18-F27C88581740}" dt="2023-02-14T12:11:15.688" v="18" actId="1076"/>
          <ac:spMkLst>
            <pc:docMk/>
            <pc:sldMk cId="407436605" sldId="317"/>
            <ac:spMk id="22" creationId="{4A6791A7-9BF3-997A-AD89-F2D1FC82379B}"/>
          </ac:spMkLst>
        </pc:spChg>
        <pc:spChg chg="mod">
          <ac:chgData name="rohan chikorde" userId="b118262019ef66ac" providerId="Windows Live" clId="Web-{F14E6DC4-5284-4893-9E18-F27C88581740}" dt="2023-02-14T12:10:56.969" v="17" actId="1076"/>
          <ac:spMkLst>
            <pc:docMk/>
            <pc:sldMk cId="407436605" sldId="317"/>
            <ac:spMk id="24" creationId="{43918C83-DB4F-F9B5-8461-7CD4E7941B4B}"/>
          </ac:spMkLst>
        </pc:spChg>
        <pc:picChg chg="mod">
          <ac:chgData name="rohan chikorde" userId="b118262019ef66ac" providerId="Windows Live" clId="Web-{F14E6DC4-5284-4893-9E18-F27C88581740}" dt="2023-02-14T12:11:19.314" v="19" actId="1076"/>
          <ac:picMkLst>
            <pc:docMk/>
            <pc:sldMk cId="407436605" sldId="317"/>
            <ac:picMk id="19" creationId="{FF999B4A-DAC2-B83B-67A7-E06576D3AFBB}"/>
          </ac:picMkLst>
        </pc:picChg>
      </pc:sldChg>
    </pc:docChg>
  </pc:docChgLst>
  <pc:docChgLst>
    <pc:chgData name="rohan chikorde" userId="b118262019ef66ac" providerId="Windows Live" clId="Web-{D9272470-41BA-41A4-A9BE-B429813E3AAA}"/>
    <pc:docChg chg="modSld">
      <pc:chgData name="rohan chikorde" userId="b118262019ef66ac" providerId="Windows Live" clId="Web-{D9272470-41BA-41A4-A9BE-B429813E3AAA}" dt="2023-02-28T13:42:35.614" v="23"/>
      <pc:docMkLst>
        <pc:docMk/>
      </pc:docMkLst>
      <pc:sldChg chg="addAnim delAnim modAnim">
        <pc:chgData name="rohan chikorde" userId="b118262019ef66ac" providerId="Windows Live" clId="Web-{D9272470-41BA-41A4-A9BE-B429813E3AAA}" dt="2023-02-28T13:42:35.614" v="23"/>
        <pc:sldMkLst>
          <pc:docMk/>
          <pc:sldMk cId="1438693965" sldId="320"/>
        </pc:sldMkLst>
      </pc:sldChg>
    </pc:docChg>
  </pc:docChgLst>
  <pc:docChgLst>
    <pc:chgData name="rohan chikorde" userId="b118262019ef66ac" providerId="Windows Live" clId="Web-{856E6ADA-3DA4-4BFD-AA55-70D863672ADF}"/>
    <pc:docChg chg="modSld">
      <pc:chgData name="rohan chikorde" userId="b118262019ef66ac" providerId="Windows Live" clId="Web-{856E6ADA-3DA4-4BFD-AA55-70D863672ADF}" dt="2023-02-14T12:26:31.605" v="1"/>
      <pc:docMkLst>
        <pc:docMk/>
      </pc:docMkLst>
      <pc:sldChg chg="delAnim modAnim">
        <pc:chgData name="rohan chikorde" userId="b118262019ef66ac" providerId="Windows Live" clId="Web-{856E6ADA-3DA4-4BFD-AA55-70D863672ADF}" dt="2023-02-14T12:26:31.605" v="1"/>
        <pc:sldMkLst>
          <pc:docMk/>
          <pc:sldMk cId="407436605" sldId="317"/>
        </pc:sldMkLst>
      </pc:sldChg>
    </pc:docChg>
  </pc:docChgLst>
  <pc:docChgLst>
    <pc:chgData name="rohan chikorde" userId="b118262019ef66ac" providerId="Windows Live" clId="Web-{8839551D-7369-4C46-BDF7-E48B4936AA8C}"/>
    <pc:docChg chg="modSld">
      <pc:chgData name="rohan chikorde" userId="b118262019ef66ac" providerId="Windows Live" clId="Web-{8839551D-7369-4C46-BDF7-E48B4936AA8C}" dt="2023-02-14T12:08:44.633" v="2" actId="20577"/>
      <pc:docMkLst>
        <pc:docMk/>
      </pc:docMkLst>
      <pc:sldChg chg="modSp">
        <pc:chgData name="rohan chikorde" userId="b118262019ef66ac" providerId="Windows Live" clId="Web-{8839551D-7369-4C46-BDF7-E48B4936AA8C}" dt="2023-02-14T12:08:44.633" v="2" actId="20577"/>
        <pc:sldMkLst>
          <pc:docMk/>
          <pc:sldMk cId="0" sldId="258"/>
        </pc:sldMkLst>
        <pc:graphicFrameChg chg="modGraphic">
          <ac:chgData name="rohan chikorde" userId="b118262019ef66ac" providerId="Windows Live" clId="Web-{8839551D-7369-4C46-BDF7-E48B4936AA8C}" dt="2023-02-14T12:08:44.633" v="2" actId="20577"/>
          <ac:graphicFrameMkLst>
            <pc:docMk/>
            <pc:sldMk cId="0" sldId="258"/>
            <ac:graphicFrameMk id="1028" creationId="{A11FE15A-8E86-4ADE-808B-295630F701EE}"/>
          </ac:graphicFrameMkLst>
        </pc:graphicFrameChg>
      </pc:sldChg>
    </pc:docChg>
  </pc:docChgLst>
  <pc:docChgLst>
    <pc:chgData name="Chikorde, Rohan" userId="0f819e29-1ea9-493e-8ea8-f1d743089217" providerId="ADAL" clId="{7D627F6E-600A-4C8B-A802-4A7C15DC468C}"/>
    <pc:docChg chg="undo custSel addSld delSld modSld sldOrd addSection delSection modSection">
      <pc:chgData name="Chikorde, Rohan" userId="0f819e29-1ea9-493e-8ea8-f1d743089217" providerId="ADAL" clId="{7D627F6E-600A-4C8B-A802-4A7C15DC468C}" dt="2022-03-13T10:14:41.812" v="4633"/>
      <pc:docMkLst>
        <pc:docMk/>
      </pc:docMkLst>
      <pc:sldChg chg="del">
        <pc:chgData name="Chikorde, Rohan" userId="0f819e29-1ea9-493e-8ea8-f1d743089217" providerId="ADAL" clId="{7D627F6E-600A-4C8B-A802-4A7C15DC468C}" dt="2022-03-11T09:21:35.593" v="103" actId="2696"/>
        <pc:sldMkLst>
          <pc:docMk/>
          <pc:sldMk cId="0" sldId="257"/>
        </pc:sldMkLst>
      </pc:sldChg>
      <pc:sldChg chg="modSp mod modTransition modAnim">
        <pc:chgData name="Chikorde, Rohan" userId="0f819e29-1ea9-493e-8ea8-f1d743089217" providerId="ADAL" clId="{7D627F6E-600A-4C8B-A802-4A7C15DC468C}" dt="2022-03-12T06:52:12.973" v="3699"/>
        <pc:sldMkLst>
          <pc:docMk/>
          <pc:sldMk cId="0" sldId="258"/>
        </pc:sldMkLst>
        <pc:graphicFrameChg chg="mod">
          <ac:chgData name="Chikorde, Rohan" userId="0f819e29-1ea9-493e-8ea8-f1d743089217" providerId="ADAL" clId="{7D627F6E-600A-4C8B-A802-4A7C15DC468C}" dt="2022-03-12T06:48:07.633" v="3668" actId="1076"/>
          <ac:graphicFrameMkLst>
            <pc:docMk/>
            <pc:sldMk cId="0" sldId="258"/>
            <ac:graphicFrameMk id="1028" creationId="{A11FE15A-8E86-4ADE-808B-295630F701EE}"/>
          </ac:graphicFrameMkLst>
        </pc:graphicFrameChg>
      </pc:sldChg>
      <pc:sldChg chg="del">
        <pc:chgData name="Chikorde, Rohan" userId="0f819e29-1ea9-493e-8ea8-f1d743089217" providerId="ADAL" clId="{7D627F6E-600A-4C8B-A802-4A7C15DC468C}" dt="2022-03-12T06:37:22.247" v="3382" actId="47"/>
        <pc:sldMkLst>
          <pc:docMk/>
          <pc:sldMk cId="0" sldId="279"/>
        </pc:sldMkLst>
      </pc:sldChg>
      <pc:sldChg chg="addSp delSp modSp mod ord modAnim">
        <pc:chgData name="Chikorde, Rohan" userId="0f819e29-1ea9-493e-8ea8-f1d743089217" providerId="ADAL" clId="{7D627F6E-600A-4C8B-A802-4A7C15DC468C}" dt="2022-03-13T09:49:06.474" v="4541"/>
        <pc:sldMkLst>
          <pc:docMk/>
          <pc:sldMk cId="3356084082" sldId="285"/>
        </pc:sldMkLst>
        <pc:spChg chg="add mod">
          <ac:chgData name="Chikorde, Rohan" userId="0f819e29-1ea9-493e-8ea8-f1d743089217" providerId="ADAL" clId="{7D627F6E-600A-4C8B-A802-4A7C15DC468C}" dt="2022-03-12T06:47:00.454" v="3667" actId="20577"/>
          <ac:spMkLst>
            <pc:docMk/>
            <pc:sldMk cId="3356084082" sldId="285"/>
            <ac:spMk id="3" creationId="{5A3ED40C-E405-4F1B-8499-92CCA05D130C}"/>
          </ac:spMkLst>
        </pc:spChg>
        <pc:spChg chg="add del mod">
          <ac:chgData name="Chikorde, Rohan" userId="0f819e29-1ea9-493e-8ea8-f1d743089217" providerId="ADAL" clId="{7D627F6E-600A-4C8B-A802-4A7C15DC468C}" dt="2022-03-11T08:58:27.995" v="10"/>
          <ac:spMkLst>
            <pc:docMk/>
            <pc:sldMk cId="3356084082" sldId="285"/>
            <ac:spMk id="6" creationId="{2D3450B4-9F91-48AF-B3EE-45869EF696DF}"/>
          </ac:spMkLst>
        </pc:spChg>
        <pc:spChg chg="add mod">
          <ac:chgData name="Chikorde, Rohan" userId="0f819e29-1ea9-493e-8ea8-f1d743089217" providerId="ADAL" clId="{7D627F6E-600A-4C8B-A802-4A7C15DC468C}" dt="2022-03-11T09:26:32.679" v="138" actId="20577"/>
          <ac:spMkLst>
            <pc:docMk/>
            <pc:sldMk cId="3356084082" sldId="285"/>
            <ac:spMk id="7" creationId="{90458654-7562-42A3-8A4D-9934F320A8D6}"/>
          </ac:spMkLst>
        </pc:spChg>
        <pc:spChg chg="add del mod">
          <ac:chgData name="Chikorde, Rohan" userId="0f819e29-1ea9-493e-8ea8-f1d743089217" providerId="ADAL" clId="{7D627F6E-600A-4C8B-A802-4A7C15DC468C}" dt="2022-03-11T08:58:29.574" v="13" actId="20577"/>
          <ac:spMkLst>
            <pc:docMk/>
            <pc:sldMk cId="3356084082" sldId="285"/>
            <ac:spMk id="291" creationId="{00000000-0000-0000-0000-000000000000}"/>
          </ac:spMkLst>
        </pc:spChg>
      </pc:sldChg>
      <pc:sldChg chg="del">
        <pc:chgData name="Chikorde, Rohan" userId="0f819e29-1ea9-493e-8ea8-f1d743089217" providerId="ADAL" clId="{7D627F6E-600A-4C8B-A802-4A7C15DC468C}" dt="2022-03-12T06:37:22.247" v="3382" actId="47"/>
        <pc:sldMkLst>
          <pc:docMk/>
          <pc:sldMk cId="1570403412" sldId="286"/>
        </pc:sldMkLst>
      </pc:sldChg>
      <pc:sldChg chg="addSp delSp modSp add mod modAnim">
        <pc:chgData name="Chikorde, Rohan" userId="0f819e29-1ea9-493e-8ea8-f1d743089217" providerId="ADAL" clId="{7D627F6E-600A-4C8B-A802-4A7C15DC468C}" dt="2022-03-13T10:00:30.055" v="4619"/>
        <pc:sldMkLst>
          <pc:docMk/>
          <pc:sldMk cId="608433161" sldId="287"/>
        </pc:sldMkLst>
        <pc:spChg chg="add mod">
          <ac:chgData name="Chikorde, Rohan" userId="0f819e29-1ea9-493e-8ea8-f1d743089217" providerId="ADAL" clId="{7D627F6E-600A-4C8B-A802-4A7C15DC468C}" dt="2022-03-12T06:40:47.006" v="3404" actId="1076"/>
          <ac:spMkLst>
            <pc:docMk/>
            <pc:sldMk cId="608433161" sldId="287"/>
            <ac:spMk id="3" creationId="{D03F6338-8E52-44C0-9FA0-EE47E819E30C}"/>
          </ac:spMkLst>
        </pc:spChg>
        <pc:spChg chg="mod">
          <ac:chgData name="Chikorde, Rohan" userId="0f819e29-1ea9-493e-8ea8-f1d743089217" providerId="ADAL" clId="{7D627F6E-600A-4C8B-A802-4A7C15DC468C}" dt="2022-03-13T09:59:41.351" v="4617" actId="1076"/>
          <ac:spMkLst>
            <pc:docMk/>
            <pc:sldMk cId="608433161" sldId="287"/>
            <ac:spMk id="7" creationId="{90458654-7562-42A3-8A4D-9934F320A8D6}"/>
          </ac:spMkLst>
        </pc:spChg>
        <pc:picChg chg="mod">
          <ac:chgData name="Chikorde, Rohan" userId="0f819e29-1ea9-493e-8ea8-f1d743089217" providerId="ADAL" clId="{7D627F6E-600A-4C8B-A802-4A7C15DC468C}" dt="2022-03-13T09:59:41.351" v="4617" actId="1076"/>
          <ac:picMkLst>
            <pc:docMk/>
            <pc:sldMk cId="608433161" sldId="287"/>
            <ac:picMk id="2" creationId="{00000000-0000-0000-0000-000000000000}"/>
          </ac:picMkLst>
        </pc:picChg>
        <pc:picChg chg="add del mod">
          <ac:chgData name="Chikorde, Rohan" userId="0f819e29-1ea9-493e-8ea8-f1d743089217" providerId="ADAL" clId="{7D627F6E-600A-4C8B-A802-4A7C15DC468C}" dt="2022-03-11T10:36:03.968" v="142" actId="478"/>
          <ac:picMkLst>
            <pc:docMk/>
            <pc:sldMk cId="608433161" sldId="287"/>
            <ac:picMk id="4" creationId="{0BC9A27A-A2D5-4593-8C41-C5785CB136A8}"/>
          </ac:picMkLst>
        </pc:picChg>
        <pc:picChg chg="add mod">
          <ac:chgData name="Chikorde, Rohan" userId="0f819e29-1ea9-493e-8ea8-f1d743089217" providerId="ADAL" clId="{7D627F6E-600A-4C8B-A802-4A7C15DC468C}" dt="2022-03-13T09:47:51.518" v="4530" actId="1076"/>
          <ac:picMkLst>
            <pc:docMk/>
            <pc:sldMk cId="608433161" sldId="287"/>
            <ac:picMk id="5" creationId="{19779614-6CE0-4F76-967F-BC7B4CBDCC5A}"/>
          </ac:picMkLst>
        </pc:picChg>
        <pc:picChg chg="add del mod">
          <ac:chgData name="Chikorde, Rohan" userId="0f819e29-1ea9-493e-8ea8-f1d743089217" providerId="ADAL" clId="{7D627F6E-600A-4C8B-A802-4A7C15DC468C}" dt="2022-03-11T10:36:46.967" v="147" actId="478"/>
          <ac:picMkLst>
            <pc:docMk/>
            <pc:sldMk cId="608433161" sldId="287"/>
            <ac:picMk id="6" creationId="{8354898B-8C19-40D8-B172-5EB29BFE29C7}"/>
          </ac:picMkLst>
        </pc:picChg>
        <pc:picChg chg="add mod">
          <ac:chgData name="Chikorde, Rohan" userId="0f819e29-1ea9-493e-8ea8-f1d743089217" providerId="ADAL" clId="{7D627F6E-600A-4C8B-A802-4A7C15DC468C}" dt="2022-03-12T06:40:40.434" v="3403" actId="1076"/>
          <ac:picMkLst>
            <pc:docMk/>
            <pc:sldMk cId="608433161" sldId="287"/>
            <ac:picMk id="9" creationId="{4AC64743-CDF9-4B38-B83B-990449CE7083}"/>
          </ac:picMkLst>
        </pc:picChg>
      </pc:sldChg>
      <pc:sldChg chg="addSp modSp add mod ord">
        <pc:chgData name="Chikorde, Rohan" userId="0f819e29-1ea9-493e-8ea8-f1d743089217" providerId="ADAL" clId="{7D627F6E-600A-4C8B-A802-4A7C15DC468C}" dt="2022-03-13T08:51:58.358" v="3723" actId="20577"/>
        <pc:sldMkLst>
          <pc:docMk/>
          <pc:sldMk cId="887348469" sldId="288"/>
        </pc:sldMkLst>
        <pc:spChg chg="mod">
          <ac:chgData name="Chikorde, Rohan" userId="0f819e29-1ea9-493e-8ea8-f1d743089217" providerId="ADAL" clId="{7D627F6E-600A-4C8B-A802-4A7C15DC468C}" dt="2022-03-13T08:51:58.358" v="3723" actId="20577"/>
          <ac:spMkLst>
            <pc:docMk/>
            <pc:sldMk cId="887348469" sldId="288"/>
            <ac:spMk id="7" creationId="{90458654-7562-42A3-8A4D-9934F320A8D6}"/>
          </ac:spMkLst>
        </pc:spChg>
        <pc:picChg chg="add mod">
          <ac:chgData name="Chikorde, Rohan" userId="0f819e29-1ea9-493e-8ea8-f1d743089217" providerId="ADAL" clId="{7D627F6E-600A-4C8B-A802-4A7C15DC468C}" dt="2022-03-11T10:58:17.695" v="296" actId="1035"/>
          <ac:picMkLst>
            <pc:docMk/>
            <pc:sldMk cId="887348469" sldId="288"/>
            <ac:picMk id="4" creationId="{A8A5ADFE-79A9-4AC6-B191-1D5540BD6803}"/>
          </ac:picMkLst>
        </pc:picChg>
      </pc:sldChg>
      <pc:sldChg chg="addSp modSp add mod ord">
        <pc:chgData name="Chikorde, Rohan" userId="0f819e29-1ea9-493e-8ea8-f1d743089217" providerId="ADAL" clId="{7D627F6E-600A-4C8B-A802-4A7C15DC468C}" dt="2022-03-11T13:06:44.140" v="1688"/>
        <pc:sldMkLst>
          <pc:docMk/>
          <pc:sldMk cId="3570950600" sldId="289"/>
        </pc:sldMkLst>
        <pc:spChg chg="add mod">
          <ac:chgData name="Chikorde, Rohan" userId="0f819e29-1ea9-493e-8ea8-f1d743089217" providerId="ADAL" clId="{7D627F6E-600A-4C8B-A802-4A7C15DC468C}" dt="2022-03-11T11:26:01.557" v="553" actId="20577"/>
          <ac:spMkLst>
            <pc:docMk/>
            <pc:sldMk cId="3570950600" sldId="289"/>
            <ac:spMk id="3" creationId="{277447D7-8437-400D-98EB-6B0964881E6F}"/>
          </ac:spMkLst>
        </pc:spChg>
        <pc:spChg chg="add mod">
          <ac:chgData name="Chikorde, Rohan" userId="0f819e29-1ea9-493e-8ea8-f1d743089217" providerId="ADAL" clId="{7D627F6E-600A-4C8B-A802-4A7C15DC468C}" dt="2022-03-11T11:43:04.313" v="682" actId="1076"/>
          <ac:spMkLst>
            <pc:docMk/>
            <pc:sldMk cId="3570950600" sldId="289"/>
            <ac:spMk id="4" creationId="{B3634BF2-5188-4DB7-9FCC-2644C4EF1849}"/>
          </ac:spMkLst>
        </pc:spChg>
        <pc:spChg chg="mod">
          <ac:chgData name="Chikorde, Rohan" userId="0f819e29-1ea9-493e-8ea8-f1d743089217" providerId="ADAL" clId="{7D627F6E-600A-4C8B-A802-4A7C15DC468C}" dt="2022-03-11T11:20:19.459" v="482" actId="20577"/>
          <ac:spMkLst>
            <pc:docMk/>
            <pc:sldMk cId="3570950600" sldId="289"/>
            <ac:spMk id="7" creationId="{90458654-7562-42A3-8A4D-9934F320A8D6}"/>
          </ac:spMkLst>
        </pc:spChg>
        <pc:spChg chg="add mod">
          <ac:chgData name="Chikorde, Rohan" userId="0f819e29-1ea9-493e-8ea8-f1d743089217" providerId="ADAL" clId="{7D627F6E-600A-4C8B-A802-4A7C15DC468C}" dt="2022-03-11T11:43:04.313" v="682" actId="1076"/>
          <ac:spMkLst>
            <pc:docMk/>
            <pc:sldMk cId="3570950600" sldId="289"/>
            <ac:spMk id="8" creationId="{4BE9EA62-12C6-44C2-B9C3-A6B4EFB70534}"/>
          </ac:spMkLst>
        </pc:spChg>
        <pc:spChg chg="add mod">
          <ac:chgData name="Chikorde, Rohan" userId="0f819e29-1ea9-493e-8ea8-f1d743089217" providerId="ADAL" clId="{7D627F6E-600A-4C8B-A802-4A7C15DC468C}" dt="2022-03-11T11:43:04.313" v="682" actId="1076"/>
          <ac:spMkLst>
            <pc:docMk/>
            <pc:sldMk cId="3570950600" sldId="289"/>
            <ac:spMk id="9" creationId="{605B72B8-4078-4EC9-8E37-578D74906727}"/>
          </ac:spMkLst>
        </pc:spChg>
      </pc:sldChg>
      <pc:sldChg chg="addSp modSp add mod ord modAnim">
        <pc:chgData name="Chikorde, Rohan" userId="0f819e29-1ea9-493e-8ea8-f1d743089217" providerId="ADAL" clId="{7D627F6E-600A-4C8B-A802-4A7C15DC468C}" dt="2022-03-13T09:50:00.642" v="4550"/>
        <pc:sldMkLst>
          <pc:docMk/>
          <pc:sldMk cId="51093186" sldId="290"/>
        </pc:sldMkLst>
        <pc:spChg chg="mod">
          <ac:chgData name="Chikorde, Rohan" userId="0f819e29-1ea9-493e-8ea8-f1d743089217" providerId="ADAL" clId="{7D627F6E-600A-4C8B-A802-4A7C15DC468C}" dt="2022-03-11T11:16:24.594" v="444" actId="20577"/>
          <ac:spMkLst>
            <pc:docMk/>
            <pc:sldMk cId="51093186" sldId="290"/>
            <ac:spMk id="7" creationId="{90458654-7562-42A3-8A4D-9934F320A8D6}"/>
          </ac:spMkLst>
        </pc:spChg>
        <pc:picChg chg="mod">
          <ac:chgData name="Chikorde, Rohan" userId="0f819e29-1ea9-493e-8ea8-f1d743089217" providerId="ADAL" clId="{7D627F6E-600A-4C8B-A802-4A7C15DC468C}" dt="2022-03-11T11:16:43.029" v="446" actId="1076"/>
          <ac:picMkLst>
            <pc:docMk/>
            <pc:sldMk cId="51093186" sldId="290"/>
            <ac:picMk id="2" creationId="{00000000-0000-0000-0000-000000000000}"/>
          </ac:picMkLst>
        </pc:picChg>
        <pc:picChg chg="add mod">
          <ac:chgData name="Chikorde, Rohan" userId="0f819e29-1ea9-493e-8ea8-f1d743089217" providerId="ADAL" clId="{7D627F6E-600A-4C8B-A802-4A7C15DC468C}" dt="2022-03-13T09:49:46.463" v="4543" actId="1076"/>
          <ac:picMkLst>
            <pc:docMk/>
            <pc:sldMk cId="51093186" sldId="290"/>
            <ac:picMk id="4" creationId="{1B6B3F52-DE4B-464E-B934-A4CCD66C4A2B}"/>
          </ac:picMkLst>
        </pc:picChg>
      </pc:sldChg>
      <pc:sldChg chg="addSp modSp add mod ord modAnim">
        <pc:chgData name="Chikorde, Rohan" userId="0f819e29-1ea9-493e-8ea8-f1d743089217" providerId="ADAL" clId="{7D627F6E-600A-4C8B-A802-4A7C15DC468C}" dt="2022-03-13T09:50:38.510" v="4555"/>
        <pc:sldMkLst>
          <pc:docMk/>
          <pc:sldMk cId="3092765568" sldId="291"/>
        </pc:sldMkLst>
        <pc:spChg chg="add mod">
          <ac:chgData name="Chikorde, Rohan" userId="0f819e29-1ea9-493e-8ea8-f1d743089217" providerId="ADAL" clId="{7D627F6E-600A-4C8B-A802-4A7C15DC468C}" dt="2022-03-11T12:21:21.680" v="1424" actId="12"/>
          <ac:spMkLst>
            <pc:docMk/>
            <pc:sldMk cId="3092765568" sldId="291"/>
            <ac:spMk id="5" creationId="{9039587A-E1FD-4A1B-99F9-34AEC7EF7125}"/>
          </ac:spMkLst>
        </pc:spChg>
        <pc:spChg chg="mod">
          <ac:chgData name="Chikorde, Rohan" userId="0f819e29-1ea9-493e-8ea8-f1d743089217" providerId="ADAL" clId="{7D627F6E-600A-4C8B-A802-4A7C15DC468C}" dt="2022-03-11T11:51:16.574" v="727" actId="20577"/>
          <ac:spMkLst>
            <pc:docMk/>
            <pc:sldMk cId="3092765568" sldId="291"/>
            <ac:spMk id="7" creationId="{90458654-7562-42A3-8A4D-9934F320A8D6}"/>
          </ac:spMkLst>
        </pc:spChg>
        <pc:picChg chg="add mod">
          <ac:chgData name="Chikorde, Rohan" userId="0f819e29-1ea9-493e-8ea8-f1d743089217" providerId="ADAL" clId="{7D627F6E-600A-4C8B-A802-4A7C15DC468C}" dt="2022-03-11T11:52:38.974" v="732" actId="14100"/>
          <ac:picMkLst>
            <pc:docMk/>
            <pc:sldMk cId="3092765568" sldId="291"/>
            <ac:picMk id="4" creationId="{098A99C7-0ABA-481B-A3FE-416A0BF2D866}"/>
          </ac:picMkLst>
        </pc:picChg>
      </pc:sldChg>
      <pc:sldChg chg="addSp delSp modSp add mod modAnim">
        <pc:chgData name="Chikorde, Rohan" userId="0f819e29-1ea9-493e-8ea8-f1d743089217" providerId="ADAL" clId="{7D627F6E-600A-4C8B-A802-4A7C15DC468C}" dt="2022-03-13T09:58:01.975" v="4613"/>
        <pc:sldMkLst>
          <pc:docMk/>
          <pc:sldMk cId="4019927808" sldId="292"/>
        </pc:sldMkLst>
        <pc:spChg chg="add mod">
          <ac:chgData name="Chikorde, Rohan" userId="0f819e29-1ea9-493e-8ea8-f1d743089217" providerId="ADAL" clId="{7D627F6E-600A-4C8B-A802-4A7C15DC468C}" dt="2022-03-11T14:51:52.766" v="3372" actId="14100"/>
          <ac:spMkLst>
            <pc:docMk/>
            <pc:sldMk cId="4019927808" sldId="292"/>
            <ac:spMk id="3" creationId="{D77F165B-43B9-463A-A1AB-6DE79C97DBCF}"/>
          </ac:spMkLst>
        </pc:spChg>
        <pc:spChg chg="add del mod">
          <ac:chgData name="Chikorde, Rohan" userId="0f819e29-1ea9-493e-8ea8-f1d743089217" providerId="ADAL" clId="{7D627F6E-600A-4C8B-A802-4A7C15DC468C}" dt="2022-03-11T14:51:21.834" v="3368" actId="26606"/>
          <ac:spMkLst>
            <pc:docMk/>
            <pc:sldMk cId="4019927808" sldId="292"/>
            <ac:spMk id="4" creationId="{592BF3A3-C276-4F53-AAAD-12ABD871BD64}"/>
          </ac:spMkLst>
        </pc:spChg>
        <pc:spChg chg="mod">
          <ac:chgData name="Chikorde, Rohan" userId="0f819e29-1ea9-493e-8ea8-f1d743089217" providerId="ADAL" clId="{7D627F6E-600A-4C8B-A802-4A7C15DC468C}" dt="2022-03-11T14:39:27.554" v="2912" actId="20577"/>
          <ac:spMkLst>
            <pc:docMk/>
            <pc:sldMk cId="4019927808" sldId="292"/>
            <ac:spMk id="7" creationId="{90458654-7562-42A3-8A4D-9934F320A8D6}"/>
          </ac:spMkLst>
        </pc:spChg>
        <pc:graphicFrameChg chg="add mod">
          <ac:chgData name="Chikorde, Rohan" userId="0f819e29-1ea9-493e-8ea8-f1d743089217" providerId="ADAL" clId="{7D627F6E-600A-4C8B-A802-4A7C15DC468C}" dt="2022-03-11T14:51:55.936" v="3373" actId="1076"/>
          <ac:graphicFrameMkLst>
            <pc:docMk/>
            <pc:sldMk cId="4019927808" sldId="292"/>
            <ac:graphicFrameMk id="3076" creationId="{AD058FA1-2F29-1A66-5C9B-8FE7F0AEB66D}"/>
          </ac:graphicFrameMkLst>
        </pc:graphicFrameChg>
        <pc:picChg chg="add mod">
          <ac:chgData name="Chikorde, Rohan" userId="0f819e29-1ea9-493e-8ea8-f1d743089217" providerId="ADAL" clId="{7D627F6E-600A-4C8B-A802-4A7C15DC468C}" dt="2022-03-12T06:37:10.913" v="3381" actId="14100"/>
          <ac:picMkLst>
            <pc:docMk/>
            <pc:sldMk cId="4019927808" sldId="292"/>
            <ac:picMk id="5" creationId="{455C36A6-F620-477E-8687-809126F1B085}"/>
          </ac:picMkLst>
        </pc:picChg>
        <pc:picChg chg="add del mod">
          <ac:chgData name="Chikorde, Rohan" userId="0f819e29-1ea9-493e-8ea8-f1d743089217" providerId="ADAL" clId="{7D627F6E-600A-4C8B-A802-4A7C15DC468C}" dt="2022-03-12T06:36:24.391" v="3376" actId="478"/>
          <ac:picMkLst>
            <pc:docMk/>
            <pc:sldMk cId="4019927808" sldId="292"/>
            <ac:picMk id="3074" creationId="{A77BF778-7C25-462C-B314-A23E8BF64700}"/>
          </ac:picMkLst>
        </pc:picChg>
      </pc:sldChg>
      <pc:sldChg chg="addSp delSp modSp add mod">
        <pc:chgData name="Chikorde, Rohan" userId="0f819e29-1ea9-493e-8ea8-f1d743089217" providerId="ADAL" clId="{7D627F6E-600A-4C8B-A802-4A7C15DC468C}" dt="2022-03-13T08:51:05.976" v="3701" actId="22"/>
        <pc:sldMkLst>
          <pc:docMk/>
          <pc:sldMk cId="20260651" sldId="293"/>
        </pc:sldMkLst>
        <pc:spChg chg="del">
          <ac:chgData name="Chikorde, Rohan" userId="0f819e29-1ea9-493e-8ea8-f1d743089217" providerId="ADAL" clId="{7D627F6E-600A-4C8B-A802-4A7C15DC468C}" dt="2022-03-11T14:45:24.134" v="3355" actId="478"/>
          <ac:spMkLst>
            <pc:docMk/>
            <pc:sldMk cId="20260651" sldId="293"/>
            <ac:spMk id="7" creationId="{90458654-7562-42A3-8A4D-9934F320A8D6}"/>
          </ac:spMkLst>
        </pc:spChg>
        <pc:spChg chg="add del">
          <ac:chgData name="Chikorde, Rohan" userId="0f819e29-1ea9-493e-8ea8-f1d743089217" providerId="ADAL" clId="{7D627F6E-600A-4C8B-A802-4A7C15DC468C}" dt="2022-03-13T08:51:05.976" v="3701" actId="22"/>
          <ac:spMkLst>
            <pc:docMk/>
            <pc:sldMk cId="20260651" sldId="293"/>
            <ac:spMk id="8" creationId="{96145036-3C20-458D-A4B0-D23626812B70}"/>
          </ac:spMkLst>
        </pc:spChg>
        <pc:picChg chg="add mod">
          <ac:chgData name="Chikorde, Rohan" userId="0f819e29-1ea9-493e-8ea8-f1d743089217" providerId="ADAL" clId="{7D627F6E-600A-4C8B-A802-4A7C15DC468C}" dt="2022-03-11T14:46:23.788" v="3361" actId="14100"/>
          <ac:picMkLst>
            <pc:docMk/>
            <pc:sldMk cId="20260651" sldId="293"/>
            <ac:picMk id="2050" creationId="{A3108C79-F30F-46EB-889A-FE0296B86E6E}"/>
          </ac:picMkLst>
        </pc:picChg>
      </pc:sldChg>
      <pc:sldChg chg="add del">
        <pc:chgData name="Chikorde, Rohan" userId="0f819e29-1ea9-493e-8ea8-f1d743089217" providerId="ADAL" clId="{7D627F6E-600A-4C8B-A802-4A7C15DC468C}" dt="2022-03-12T06:37:22.247" v="3382" actId="47"/>
        <pc:sldMkLst>
          <pc:docMk/>
          <pc:sldMk cId="2029145069" sldId="294"/>
        </pc:sldMkLst>
      </pc:sldChg>
      <pc:sldChg chg="add del">
        <pc:chgData name="Chikorde, Rohan" userId="0f819e29-1ea9-493e-8ea8-f1d743089217" providerId="ADAL" clId="{7D627F6E-600A-4C8B-A802-4A7C15DC468C}" dt="2022-03-12T06:37:22.247" v="3382" actId="47"/>
        <pc:sldMkLst>
          <pc:docMk/>
          <pc:sldMk cId="2034791160" sldId="295"/>
        </pc:sldMkLst>
      </pc:sldChg>
      <pc:sldChg chg="addSp delSp modSp new mod setBg addAnim modAnim setClrOvrMap">
        <pc:chgData name="Chikorde, Rohan" userId="0f819e29-1ea9-493e-8ea8-f1d743089217" providerId="ADAL" clId="{7D627F6E-600A-4C8B-A802-4A7C15DC468C}" dt="2022-03-13T09:48:55.361" v="4538"/>
        <pc:sldMkLst>
          <pc:docMk/>
          <pc:sldMk cId="1225431907" sldId="296"/>
        </pc:sldMkLst>
        <pc:spChg chg="mod">
          <ac:chgData name="Chikorde, Rohan" userId="0f819e29-1ea9-493e-8ea8-f1d743089217" providerId="ADAL" clId="{7D627F6E-600A-4C8B-A802-4A7C15DC468C}" dt="2022-03-11T09:15:32.582" v="90" actId="26606"/>
          <ac:spMkLst>
            <pc:docMk/>
            <pc:sldMk cId="1225431907" sldId="296"/>
            <ac:spMk id="2" creationId="{D1BD3CD7-BB2A-47B5-ACB3-EE231961AEF4}"/>
          </ac:spMkLst>
        </pc:spChg>
        <pc:spChg chg="mod">
          <ac:chgData name="Chikorde, Rohan" userId="0f819e29-1ea9-493e-8ea8-f1d743089217" providerId="ADAL" clId="{7D627F6E-600A-4C8B-A802-4A7C15DC468C}" dt="2022-03-11T09:21:22.800" v="102" actId="1035"/>
          <ac:spMkLst>
            <pc:docMk/>
            <pc:sldMk cId="1225431907" sldId="296"/>
            <ac:spMk id="3" creationId="{0AECFC8E-E62C-4ADE-8185-5BEAEC4CDB9D}"/>
          </ac:spMkLst>
        </pc:spChg>
        <pc:spChg chg="add del">
          <ac:chgData name="Chikorde, Rohan" userId="0f819e29-1ea9-493e-8ea8-f1d743089217" providerId="ADAL" clId="{7D627F6E-600A-4C8B-A802-4A7C15DC468C}" dt="2022-03-11T09:14:43.899" v="27" actId="26606"/>
          <ac:spMkLst>
            <pc:docMk/>
            <pc:sldMk cId="1225431907" sldId="296"/>
            <ac:spMk id="10" creationId="{E49CC64F-7275-4E33-961B-0C5CDC439875}"/>
          </ac:spMkLst>
        </pc:spChg>
        <pc:spChg chg="add del">
          <ac:chgData name="Chikorde, Rohan" userId="0f819e29-1ea9-493e-8ea8-f1d743089217" providerId="ADAL" clId="{7D627F6E-600A-4C8B-A802-4A7C15DC468C}" dt="2022-03-11T09:14:51.042" v="29" actId="26606"/>
          <ac:spMkLst>
            <pc:docMk/>
            <pc:sldMk cId="1225431907" sldId="296"/>
            <ac:spMk id="12" creationId="{240E5BD2-4019-4012-A1AA-628900E659E9}"/>
          </ac:spMkLst>
        </pc:spChg>
        <pc:spChg chg="add del">
          <ac:chgData name="Chikorde, Rohan" userId="0f819e29-1ea9-493e-8ea8-f1d743089217" providerId="ADAL" clId="{7D627F6E-600A-4C8B-A802-4A7C15DC468C}" dt="2022-03-11T09:14:51.042" v="29" actId="26606"/>
          <ac:spMkLst>
            <pc:docMk/>
            <pc:sldMk cId="1225431907" sldId="296"/>
            <ac:spMk id="13" creationId="{D928DD85-BB99-450D-A702-2683E0296282}"/>
          </ac:spMkLst>
        </pc:spChg>
        <pc:spChg chg="add del">
          <ac:chgData name="Chikorde, Rohan" userId="0f819e29-1ea9-493e-8ea8-f1d743089217" providerId="ADAL" clId="{7D627F6E-600A-4C8B-A802-4A7C15DC468C}" dt="2022-03-11T09:15:32.582" v="90" actId="26606"/>
          <ac:spMkLst>
            <pc:docMk/>
            <pc:sldMk cId="1225431907" sldId="296"/>
            <ac:spMk id="14" creationId="{AF2F604E-43BE-4DC3-B983-E071523364F8}"/>
          </ac:spMkLst>
        </pc:spChg>
        <pc:spChg chg="add del">
          <ac:chgData name="Chikorde, Rohan" userId="0f819e29-1ea9-493e-8ea8-f1d743089217" providerId="ADAL" clId="{7D627F6E-600A-4C8B-A802-4A7C15DC468C}" dt="2022-03-11T09:14:52.625" v="31" actId="26606"/>
          <ac:spMkLst>
            <pc:docMk/>
            <pc:sldMk cId="1225431907" sldId="296"/>
            <ac:spMk id="15" creationId="{87CC2527-562A-4F69-B487-4371E5B243E7}"/>
          </ac:spMkLst>
        </pc:spChg>
        <pc:spChg chg="add del">
          <ac:chgData name="Chikorde, Rohan" userId="0f819e29-1ea9-493e-8ea8-f1d743089217" providerId="ADAL" clId="{7D627F6E-600A-4C8B-A802-4A7C15DC468C}" dt="2022-03-11T09:15:32.582" v="90" actId="26606"/>
          <ac:spMkLst>
            <pc:docMk/>
            <pc:sldMk cId="1225431907" sldId="296"/>
            <ac:spMk id="18" creationId="{0671A8AE-40A1-4631-A6B8-581AFF065482}"/>
          </ac:spMkLst>
        </pc:spChg>
        <pc:spChg chg="add del">
          <ac:chgData name="Chikorde, Rohan" userId="0f819e29-1ea9-493e-8ea8-f1d743089217" providerId="ADAL" clId="{7D627F6E-600A-4C8B-A802-4A7C15DC468C}" dt="2022-03-11T09:15:32.582" v="90" actId="26606"/>
          <ac:spMkLst>
            <pc:docMk/>
            <pc:sldMk cId="1225431907" sldId="296"/>
            <ac:spMk id="19" creationId="{AB58EF07-17C2-48CF-ABB0-EEF1F17CB8F0}"/>
          </ac:spMkLst>
        </pc:spChg>
        <pc:spChg chg="add del">
          <ac:chgData name="Chikorde, Rohan" userId="0f819e29-1ea9-493e-8ea8-f1d743089217" providerId="ADAL" clId="{7D627F6E-600A-4C8B-A802-4A7C15DC468C}" dt="2022-03-11T09:15:32.582" v="90" actId="26606"/>
          <ac:spMkLst>
            <pc:docMk/>
            <pc:sldMk cId="1225431907" sldId="296"/>
            <ac:spMk id="20" creationId="{08C9B587-E65E-4B52-B37C-ABEBB6E87928}"/>
          </ac:spMkLst>
        </pc:spChg>
        <pc:picChg chg="add mod ord">
          <ac:chgData name="Chikorde, Rohan" userId="0f819e29-1ea9-493e-8ea8-f1d743089217" providerId="ADAL" clId="{7D627F6E-600A-4C8B-A802-4A7C15DC468C}" dt="2022-03-11T09:15:32.582" v="90" actId="26606"/>
          <ac:picMkLst>
            <pc:docMk/>
            <pc:sldMk cId="1225431907" sldId="296"/>
            <ac:picMk id="5" creationId="{31D2CDA4-0696-4731-8E3C-1836F2EC71B1}"/>
          </ac:picMkLst>
        </pc:picChg>
        <pc:picChg chg="add mod">
          <ac:chgData name="Chikorde, Rohan" userId="0f819e29-1ea9-493e-8ea8-f1d743089217" providerId="ADAL" clId="{7D627F6E-600A-4C8B-A802-4A7C15DC468C}" dt="2022-03-11T09:16:08.589" v="96" actId="1076"/>
          <ac:picMkLst>
            <pc:docMk/>
            <pc:sldMk cId="1225431907" sldId="296"/>
            <ac:picMk id="7" creationId="{994CA4A8-CA5C-4DA0-BBB2-094F6393E049}"/>
          </ac:picMkLst>
        </pc:picChg>
        <pc:cxnChg chg="add del">
          <ac:chgData name="Chikorde, Rohan" userId="0f819e29-1ea9-493e-8ea8-f1d743089217" providerId="ADAL" clId="{7D627F6E-600A-4C8B-A802-4A7C15DC468C}" dt="2022-03-11T09:14:52.625" v="31" actId="26606"/>
          <ac:cxnSpMkLst>
            <pc:docMk/>
            <pc:sldMk cId="1225431907" sldId="296"/>
            <ac:cxnSpMk id="16" creationId="{BCDAEC91-5BCE-4B55-9CC0-43EF94CB734B}"/>
          </ac:cxnSpMkLst>
        </pc:cxnChg>
      </pc:sldChg>
      <pc:sldChg chg="new del">
        <pc:chgData name="Chikorde, Rohan" userId="0f819e29-1ea9-493e-8ea8-f1d743089217" providerId="ADAL" clId="{7D627F6E-600A-4C8B-A802-4A7C15DC468C}" dt="2022-03-11T10:38:41.084" v="179" actId="680"/>
        <pc:sldMkLst>
          <pc:docMk/>
          <pc:sldMk cId="1237385291" sldId="297"/>
        </pc:sldMkLst>
      </pc:sldChg>
      <pc:sldChg chg="modSp add mod">
        <pc:chgData name="Chikorde, Rohan" userId="0f819e29-1ea9-493e-8ea8-f1d743089217" providerId="ADAL" clId="{7D627F6E-600A-4C8B-A802-4A7C15DC468C}" dt="2022-03-11T10:41:36.326" v="204" actId="1076"/>
        <pc:sldMkLst>
          <pc:docMk/>
          <pc:sldMk cId="3443449183" sldId="297"/>
        </pc:sldMkLst>
        <pc:spChg chg="mod">
          <ac:chgData name="Chikorde, Rohan" userId="0f819e29-1ea9-493e-8ea8-f1d743089217" providerId="ADAL" clId="{7D627F6E-600A-4C8B-A802-4A7C15DC468C}" dt="2022-03-11T10:41:36.326" v="204" actId="1076"/>
          <ac:spMkLst>
            <pc:docMk/>
            <pc:sldMk cId="3443449183" sldId="297"/>
            <ac:spMk id="7" creationId="{90458654-7562-42A3-8A4D-9934F320A8D6}"/>
          </ac:spMkLst>
        </pc:spChg>
      </pc:sldChg>
      <pc:sldChg chg="new del">
        <pc:chgData name="Chikorde, Rohan" userId="0f819e29-1ea9-493e-8ea8-f1d743089217" providerId="ADAL" clId="{7D627F6E-600A-4C8B-A802-4A7C15DC468C}" dt="2022-03-11T10:41:14.668" v="201" actId="680"/>
        <pc:sldMkLst>
          <pc:docMk/>
          <pc:sldMk cId="2415701433" sldId="298"/>
        </pc:sldMkLst>
      </pc:sldChg>
      <pc:sldChg chg="addSp delSp modSp add del mod ord">
        <pc:chgData name="Chikorde, Rohan" userId="0f819e29-1ea9-493e-8ea8-f1d743089217" providerId="ADAL" clId="{7D627F6E-600A-4C8B-A802-4A7C15DC468C}" dt="2022-03-13T09:46:46.258" v="4525" actId="47"/>
        <pc:sldMkLst>
          <pc:docMk/>
          <pc:sldMk cId="2613834674" sldId="298"/>
        </pc:sldMkLst>
        <pc:spChg chg="del mod">
          <ac:chgData name="Chikorde, Rohan" userId="0f819e29-1ea9-493e-8ea8-f1d743089217" providerId="ADAL" clId="{7D627F6E-600A-4C8B-A802-4A7C15DC468C}" dt="2022-03-11T10:46:25.852" v="279" actId="478"/>
          <ac:spMkLst>
            <pc:docMk/>
            <pc:sldMk cId="2613834674" sldId="298"/>
            <ac:spMk id="7" creationId="{90458654-7562-42A3-8A4D-9934F320A8D6}"/>
          </ac:spMkLst>
        </pc:spChg>
        <pc:spChg chg="mod">
          <ac:chgData name="Chikorde, Rohan" userId="0f819e29-1ea9-493e-8ea8-f1d743089217" providerId="ADAL" clId="{7D627F6E-600A-4C8B-A802-4A7C15DC468C}" dt="2022-03-11T10:46:56.814" v="287" actId="1076"/>
          <ac:spMkLst>
            <pc:docMk/>
            <pc:sldMk cId="2613834674" sldId="298"/>
            <ac:spMk id="291" creationId="{00000000-0000-0000-0000-000000000000}"/>
          </ac:spMkLst>
        </pc:spChg>
        <pc:picChg chg="add mod">
          <ac:chgData name="Chikorde, Rohan" userId="0f819e29-1ea9-493e-8ea8-f1d743089217" providerId="ADAL" clId="{7D627F6E-600A-4C8B-A802-4A7C15DC468C}" dt="2022-03-11T10:46:53.829" v="286" actId="1076"/>
          <ac:picMkLst>
            <pc:docMk/>
            <pc:sldMk cId="2613834674" sldId="298"/>
            <ac:picMk id="4" creationId="{8152ADAB-58E7-4D33-B30D-130F2D386B3D}"/>
          </ac:picMkLst>
        </pc:picChg>
        <pc:picChg chg="add del mod">
          <ac:chgData name="Chikorde, Rohan" userId="0f819e29-1ea9-493e-8ea8-f1d743089217" providerId="ADAL" clId="{7D627F6E-600A-4C8B-A802-4A7C15DC468C}" dt="2022-03-11T10:46:47.196" v="283" actId="478"/>
          <ac:picMkLst>
            <pc:docMk/>
            <pc:sldMk cId="2613834674" sldId="298"/>
            <ac:picMk id="2050" creationId="{40A49450-89C0-4A9E-8833-B58FA3C34462}"/>
          </ac:picMkLst>
        </pc:picChg>
      </pc:sldChg>
      <pc:sldChg chg="addSp modSp add mod ord modAnim">
        <pc:chgData name="Chikorde, Rohan" userId="0f819e29-1ea9-493e-8ea8-f1d743089217" providerId="ADAL" clId="{7D627F6E-600A-4C8B-A802-4A7C15DC468C}" dt="2022-03-13T09:51:01.078" v="4560"/>
        <pc:sldMkLst>
          <pc:docMk/>
          <pc:sldMk cId="346115017" sldId="299"/>
        </pc:sldMkLst>
        <pc:spChg chg="add mod">
          <ac:chgData name="Chikorde, Rohan" userId="0f819e29-1ea9-493e-8ea8-f1d743089217" providerId="ADAL" clId="{7D627F6E-600A-4C8B-A802-4A7C15DC468C}" dt="2022-03-13T09:37:27.584" v="4345" actId="12"/>
          <ac:spMkLst>
            <pc:docMk/>
            <pc:sldMk cId="346115017" sldId="299"/>
            <ac:spMk id="5" creationId="{96D41EEF-B427-4347-AEBD-B1C8D3573317}"/>
          </ac:spMkLst>
        </pc:spChg>
        <pc:spChg chg="mod">
          <ac:chgData name="Chikorde, Rohan" userId="0f819e29-1ea9-493e-8ea8-f1d743089217" providerId="ADAL" clId="{7D627F6E-600A-4C8B-A802-4A7C15DC468C}" dt="2022-03-11T11:58:09.634" v="1229" actId="20577"/>
          <ac:spMkLst>
            <pc:docMk/>
            <pc:sldMk cId="346115017" sldId="299"/>
            <ac:spMk id="7" creationId="{90458654-7562-42A3-8A4D-9934F320A8D6}"/>
          </ac:spMkLst>
        </pc:spChg>
        <pc:spChg chg="add mod">
          <ac:chgData name="Chikorde, Rohan" userId="0f819e29-1ea9-493e-8ea8-f1d743089217" providerId="ADAL" clId="{7D627F6E-600A-4C8B-A802-4A7C15DC468C}" dt="2022-03-13T09:29:41.601" v="3999" actId="1076"/>
          <ac:spMkLst>
            <pc:docMk/>
            <pc:sldMk cId="346115017" sldId="299"/>
            <ac:spMk id="9" creationId="{0A5E3CF9-3B44-4AD6-B929-81087628667E}"/>
          </ac:spMkLst>
        </pc:spChg>
        <pc:picChg chg="add mod">
          <ac:chgData name="Chikorde, Rohan" userId="0f819e29-1ea9-493e-8ea8-f1d743089217" providerId="ADAL" clId="{7D627F6E-600A-4C8B-A802-4A7C15DC468C}" dt="2022-03-13T09:28:21.167" v="3969" actId="1076"/>
          <ac:picMkLst>
            <pc:docMk/>
            <pc:sldMk cId="346115017" sldId="299"/>
            <ac:picMk id="4" creationId="{94BEB98D-46E4-4219-9409-EE2E9AA04DFF}"/>
          </ac:picMkLst>
        </pc:picChg>
        <pc:picChg chg="add mod">
          <ac:chgData name="Chikorde, Rohan" userId="0f819e29-1ea9-493e-8ea8-f1d743089217" providerId="ADAL" clId="{7D627F6E-600A-4C8B-A802-4A7C15DC468C}" dt="2022-03-13T09:35:17.432" v="4002" actId="1076"/>
          <ac:picMkLst>
            <pc:docMk/>
            <pc:sldMk cId="346115017" sldId="299"/>
            <ac:picMk id="8" creationId="{03974E31-A507-4663-BBCE-5692D34BF307}"/>
          </ac:picMkLst>
        </pc:picChg>
      </pc:sldChg>
      <pc:sldChg chg="addSp delSp modSp add mod ord modAnim">
        <pc:chgData name="Chikorde, Rohan" userId="0f819e29-1ea9-493e-8ea8-f1d743089217" providerId="ADAL" clId="{7D627F6E-600A-4C8B-A802-4A7C15DC468C}" dt="2022-03-13T09:53:27.762" v="4577"/>
        <pc:sldMkLst>
          <pc:docMk/>
          <pc:sldMk cId="3216201660" sldId="300"/>
        </pc:sldMkLst>
        <pc:spChg chg="add mod">
          <ac:chgData name="Chikorde, Rohan" userId="0f819e29-1ea9-493e-8ea8-f1d743089217" providerId="ADAL" clId="{7D627F6E-600A-4C8B-A802-4A7C15DC468C}" dt="2022-03-11T12:38:41.099" v="1508" actId="1076"/>
          <ac:spMkLst>
            <pc:docMk/>
            <pc:sldMk cId="3216201660" sldId="300"/>
            <ac:spMk id="5" creationId="{6391CEDF-5B5F-4C45-83B5-9F6EEBFDB148}"/>
          </ac:spMkLst>
        </pc:spChg>
        <pc:spChg chg="mod">
          <ac:chgData name="Chikorde, Rohan" userId="0f819e29-1ea9-493e-8ea8-f1d743089217" providerId="ADAL" clId="{7D627F6E-600A-4C8B-A802-4A7C15DC468C}" dt="2022-03-11T12:07:48.494" v="1343" actId="20577"/>
          <ac:spMkLst>
            <pc:docMk/>
            <pc:sldMk cId="3216201660" sldId="300"/>
            <ac:spMk id="7" creationId="{90458654-7562-42A3-8A4D-9934F320A8D6}"/>
          </ac:spMkLst>
        </pc:spChg>
        <pc:spChg chg="add mod">
          <ac:chgData name="Chikorde, Rohan" userId="0f819e29-1ea9-493e-8ea8-f1d743089217" providerId="ADAL" clId="{7D627F6E-600A-4C8B-A802-4A7C15DC468C}" dt="2022-03-11T12:38:46.485" v="1510" actId="1076"/>
          <ac:spMkLst>
            <pc:docMk/>
            <pc:sldMk cId="3216201660" sldId="300"/>
            <ac:spMk id="9" creationId="{5EDB0789-5078-46E1-B5B9-2860EB054D84}"/>
          </ac:spMkLst>
        </pc:spChg>
        <pc:spChg chg="add del">
          <ac:chgData name="Chikorde, Rohan" userId="0f819e29-1ea9-493e-8ea8-f1d743089217" providerId="ADAL" clId="{7D627F6E-600A-4C8B-A802-4A7C15DC468C}" dt="2022-03-11T12:13:46.727" v="1371" actId="478"/>
          <ac:spMkLst>
            <pc:docMk/>
            <pc:sldMk cId="3216201660" sldId="300"/>
            <ac:spMk id="10" creationId="{A219DC7E-9D8C-4D48-AE45-2B4DF097BB92}"/>
          </ac:spMkLst>
        </pc:spChg>
        <pc:spChg chg="add del">
          <ac:chgData name="Chikorde, Rohan" userId="0f819e29-1ea9-493e-8ea8-f1d743089217" providerId="ADAL" clId="{7D627F6E-600A-4C8B-A802-4A7C15DC468C}" dt="2022-03-11T12:13:44.855" v="1370" actId="478"/>
          <ac:spMkLst>
            <pc:docMk/>
            <pc:sldMk cId="3216201660" sldId="300"/>
            <ac:spMk id="11" creationId="{034E5E5E-ADD4-408A-BFCF-395F0F84E8B0}"/>
          </ac:spMkLst>
        </pc:spChg>
        <pc:spChg chg="add mod">
          <ac:chgData name="Chikorde, Rohan" userId="0f819e29-1ea9-493e-8ea8-f1d743089217" providerId="ADAL" clId="{7D627F6E-600A-4C8B-A802-4A7C15DC468C}" dt="2022-03-11T12:38:46.485" v="1510" actId="1076"/>
          <ac:spMkLst>
            <pc:docMk/>
            <pc:sldMk cId="3216201660" sldId="300"/>
            <ac:spMk id="12" creationId="{00315AD3-0355-47F4-9B0F-999737630905}"/>
          </ac:spMkLst>
        </pc:spChg>
        <pc:spChg chg="add del mod">
          <ac:chgData name="Chikorde, Rohan" userId="0f819e29-1ea9-493e-8ea8-f1d743089217" providerId="ADAL" clId="{7D627F6E-600A-4C8B-A802-4A7C15DC468C}" dt="2022-03-11T12:31:07.549" v="1432" actId="478"/>
          <ac:spMkLst>
            <pc:docMk/>
            <pc:sldMk cId="3216201660" sldId="300"/>
            <ac:spMk id="13" creationId="{902D9AEA-710C-4E9A-B591-15E8489BCAD2}"/>
          </ac:spMkLst>
        </pc:spChg>
        <pc:spChg chg="add mod">
          <ac:chgData name="Chikorde, Rohan" userId="0f819e29-1ea9-493e-8ea8-f1d743089217" providerId="ADAL" clId="{7D627F6E-600A-4C8B-A802-4A7C15DC468C}" dt="2022-03-13T09:51:54.150" v="4564" actId="1076"/>
          <ac:spMkLst>
            <pc:docMk/>
            <pc:sldMk cId="3216201660" sldId="300"/>
            <ac:spMk id="16" creationId="{5AC08363-E1E7-4E0F-BD53-5F24CB451F1C}"/>
          </ac:spMkLst>
        </pc:spChg>
        <pc:spChg chg="add mod">
          <ac:chgData name="Chikorde, Rohan" userId="0f819e29-1ea9-493e-8ea8-f1d743089217" providerId="ADAL" clId="{7D627F6E-600A-4C8B-A802-4A7C15DC468C}" dt="2022-03-11T13:04:21.292" v="1657" actId="1076"/>
          <ac:spMkLst>
            <pc:docMk/>
            <pc:sldMk cId="3216201660" sldId="300"/>
            <ac:spMk id="19" creationId="{7FFD0AF7-E909-4AB2-82DD-FD0592DB158D}"/>
          </ac:spMkLst>
        </pc:spChg>
        <pc:spChg chg="add mod">
          <ac:chgData name="Chikorde, Rohan" userId="0f819e29-1ea9-493e-8ea8-f1d743089217" providerId="ADAL" clId="{7D627F6E-600A-4C8B-A802-4A7C15DC468C}" dt="2022-03-11T12:38:37.977" v="1507" actId="1076"/>
          <ac:spMkLst>
            <pc:docMk/>
            <pc:sldMk cId="3216201660" sldId="300"/>
            <ac:spMk id="20" creationId="{C155A58F-8B19-430C-AA83-69AF9C30000F}"/>
          </ac:spMkLst>
        </pc:spChg>
        <pc:spChg chg="add mod">
          <ac:chgData name="Chikorde, Rohan" userId="0f819e29-1ea9-493e-8ea8-f1d743089217" providerId="ADAL" clId="{7D627F6E-600A-4C8B-A802-4A7C15DC468C}" dt="2022-03-11T13:01:25.395" v="1624" actId="1076"/>
          <ac:spMkLst>
            <pc:docMk/>
            <pc:sldMk cId="3216201660" sldId="300"/>
            <ac:spMk id="22" creationId="{2972ADBE-1379-4C14-A9AE-1605DAFCBB45}"/>
          </ac:spMkLst>
        </pc:spChg>
        <pc:spChg chg="add mod">
          <ac:chgData name="Chikorde, Rohan" userId="0f819e29-1ea9-493e-8ea8-f1d743089217" providerId="ADAL" clId="{7D627F6E-600A-4C8B-A802-4A7C15DC468C}" dt="2022-03-11T14:47:16.850" v="3365" actId="14100"/>
          <ac:spMkLst>
            <pc:docMk/>
            <pc:sldMk cId="3216201660" sldId="300"/>
            <ac:spMk id="24" creationId="{F9A34B10-1ED0-4CFC-B61A-7C039F184A1C}"/>
          </ac:spMkLst>
        </pc:spChg>
        <pc:spChg chg="add del mod">
          <ac:chgData name="Chikorde, Rohan" userId="0f819e29-1ea9-493e-8ea8-f1d743089217" providerId="ADAL" clId="{7D627F6E-600A-4C8B-A802-4A7C15DC468C}" dt="2022-03-11T13:03:50.342" v="1653" actId="478"/>
          <ac:spMkLst>
            <pc:docMk/>
            <pc:sldMk cId="3216201660" sldId="300"/>
            <ac:spMk id="25" creationId="{BCA6DD43-78DE-4CFF-B308-9688363D3982}"/>
          </ac:spMkLst>
        </pc:spChg>
        <pc:spChg chg="add">
          <ac:chgData name="Chikorde, Rohan" userId="0f819e29-1ea9-493e-8ea8-f1d743089217" providerId="ADAL" clId="{7D627F6E-600A-4C8B-A802-4A7C15DC468C}" dt="2022-03-11T13:02:08.574" v="1632" actId="11529"/>
          <ac:spMkLst>
            <pc:docMk/>
            <pc:sldMk cId="3216201660" sldId="300"/>
            <ac:spMk id="26" creationId="{B55EADB9-1081-4F42-9F79-0DE66AE081EE}"/>
          </ac:spMkLst>
        </pc:spChg>
        <pc:spChg chg="add mod">
          <ac:chgData name="Chikorde, Rohan" userId="0f819e29-1ea9-493e-8ea8-f1d743089217" providerId="ADAL" clId="{7D627F6E-600A-4C8B-A802-4A7C15DC468C}" dt="2022-03-11T13:04:07.596" v="1656" actId="1076"/>
          <ac:spMkLst>
            <pc:docMk/>
            <pc:sldMk cId="3216201660" sldId="300"/>
            <ac:spMk id="27" creationId="{6776286A-9E39-4B58-B347-EADD4A3AB59C}"/>
          </ac:spMkLst>
        </pc:spChg>
        <pc:spChg chg="add mod">
          <ac:chgData name="Chikorde, Rohan" userId="0f819e29-1ea9-493e-8ea8-f1d743089217" providerId="ADAL" clId="{7D627F6E-600A-4C8B-A802-4A7C15DC468C}" dt="2022-03-11T13:03:54.210" v="1654" actId="1076"/>
          <ac:spMkLst>
            <pc:docMk/>
            <pc:sldMk cId="3216201660" sldId="300"/>
            <ac:spMk id="31" creationId="{F4E77E60-D899-4267-93C6-5EB09C838646}"/>
          </ac:spMkLst>
        </pc:spChg>
        <pc:spChg chg="add mod">
          <ac:chgData name="Chikorde, Rohan" userId="0f819e29-1ea9-493e-8ea8-f1d743089217" providerId="ADAL" clId="{7D627F6E-600A-4C8B-A802-4A7C15DC468C}" dt="2022-03-11T13:03:58.422" v="1655" actId="1076"/>
          <ac:spMkLst>
            <pc:docMk/>
            <pc:sldMk cId="3216201660" sldId="300"/>
            <ac:spMk id="32" creationId="{4B8247B5-C403-4BFD-BC9D-92C2E9F523E3}"/>
          </ac:spMkLst>
        </pc:spChg>
        <pc:spChg chg="add mod">
          <ac:chgData name="Chikorde, Rohan" userId="0f819e29-1ea9-493e-8ea8-f1d743089217" providerId="ADAL" clId="{7D627F6E-600A-4C8B-A802-4A7C15DC468C}" dt="2022-03-11T13:02:43.826" v="1643" actId="1076"/>
          <ac:spMkLst>
            <pc:docMk/>
            <pc:sldMk cId="3216201660" sldId="300"/>
            <ac:spMk id="33" creationId="{9E7E23FD-B428-4A9E-8C38-7F17AC53740A}"/>
          </ac:spMkLst>
        </pc:spChg>
        <pc:spChg chg="mod">
          <ac:chgData name="Chikorde, Rohan" userId="0f819e29-1ea9-493e-8ea8-f1d743089217" providerId="ADAL" clId="{7D627F6E-600A-4C8B-A802-4A7C15DC468C}" dt="2022-03-11T12:32:53.584" v="1443" actId="1076"/>
          <ac:spMkLst>
            <pc:docMk/>
            <pc:sldMk cId="3216201660" sldId="300"/>
            <ac:spMk id="291" creationId="{00000000-0000-0000-0000-000000000000}"/>
          </ac:spMkLst>
        </pc:spChg>
        <pc:picChg chg="add del mod">
          <ac:chgData name="Chikorde, Rohan" userId="0f819e29-1ea9-493e-8ea8-f1d743089217" providerId="ADAL" clId="{7D627F6E-600A-4C8B-A802-4A7C15DC468C}" dt="2022-03-11T12:09:53.161" v="1352" actId="478"/>
          <ac:picMkLst>
            <pc:docMk/>
            <pc:sldMk cId="3216201660" sldId="300"/>
            <ac:picMk id="4" creationId="{3C7E03F7-CC3C-4547-8DE7-4BA4DFCA7383}"/>
          </ac:picMkLst>
        </pc:picChg>
        <pc:picChg chg="add del mod">
          <ac:chgData name="Chikorde, Rohan" userId="0f819e29-1ea9-493e-8ea8-f1d743089217" providerId="ADAL" clId="{7D627F6E-600A-4C8B-A802-4A7C15DC468C}" dt="2022-03-11T12:09:55.459" v="1353" actId="478"/>
          <ac:picMkLst>
            <pc:docMk/>
            <pc:sldMk cId="3216201660" sldId="300"/>
            <ac:picMk id="8" creationId="{7E368B33-A7AC-468B-848D-3A0D6938E4C9}"/>
          </ac:picMkLst>
        </pc:picChg>
        <pc:picChg chg="add mod">
          <ac:chgData name="Chikorde, Rohan" userId="0f819e29-1ea9-493e-8ea8-f1d743089217" providerId="ADAL" clId="{7D627F6E-600A-4C8B-A802-4A7C15DC468C}" dt="2022-03-11T13:07:38.914" v="1691" actId="1076"/>
          <ac:picMkLst>
            <pc:docMk/>
            <pc:sldMk cId="3216201660" sldId="300"/>
            <ac:picMk id="15" creationId="{0A44DA69-140F-4220-B58D-9A47B211DFEF}"/>
          </ac:picMkLst>
        </pc:picChg>
        <pc:picChg chg="add mod">
          <ac:chgData name="Chikorde, Rohan" userId="0f819e29-1ea9-493e-8ea8-f1d743089217" providerId="ADAL" clId="{7D627F6E-600A-4C8B-A802-4A7C15DC468C}" dt="2022-03-11T13:04:07.596" v="1656" actId="1076"/>
          <ac:picMkLst>
            <pc:docMk/>
            <pc:sldMk cId="3216201660" sldId="300"/>
            <ac:picMk id="18" creationId="{96A24FAB-BE0C-414C-8A02-D03639A49CD9}"/>
          </ac:picMkLst>
        </pc:picChg>
        <pc:picChg chg="add mod">
          <ac:chgData name="Chikorde, Rohan" userId="0f819e29-1ea9-493e-8ea8-f1d743089217" providerId="ADAL" clId="{7D627F6E-600A-4C8B-A802-4A7C15DC468C}" dt="2022-03-11T13:02:57.331" v="1646" actId="1076"/>
          <ac:picMkLst>
            <pc:docMk/>
            <pc:sldMk cId="3216201660" sldId="300"/>
            <ac:picMk id="23" creationId="{5285691A-FF51-4188-8E16-3262D0031C89}"/>
          </ac:picMkLst>
        </pc:picChg>
        <pc:picChg chg="add del mod">
          <ac:chgData name="Chikorde, Rohan" userId="0f819e29-1ea9-493e-8ea8-f1d743089217" providerId="ADAL" clId="{7D627F6E-600A-4C8B-A802-4A7C15DC468C}" dt="2022-03-11T12:38:16.499" v="1500" actId="478"/>
          <ac:picMkLst>
            <pc:docMk/>
            <pc:sldMk cId="3216201660" sldId="300"/>
            <ac:picMk id="1026" creationId="{D6099A0B-EFB4-4DE0-B615-3A5CB1D043B0}"/>
          </ac:picMkLst>
        </pc:picChg>
        <pc:picChg chg="add del mod">
          <ac:chgData name="Chikorde, Rohan" userId="0f819e29-1ea9-493e-8ea8-f1d743089217" providerId="ADAL" clId="{7D627F6E-600A-4C8B-A802-4A7C15DC468C}" dt="2022-03-11T12:37:04.032" v="1472" actId="478"/>
          <ac:picMkLst>
            <pc:docMk/>
            <pc:sldMk cId="3216201660" sldId="300"/>
            <ac:picMk id="1028" creationId="{D3B740CF-B439-4D94-BE6F-D6B500801548}"/>
          </ac:picMkLst>
        </pc:picChg>
      </pc:sldChg>
      <pc:sldChg chg="addSp modSp add mod ord modAnim">
        <pc:chgData name="Chikorde, Rohan" userId="0f819e29-1ea9-493e-8ea8-f1d743089217" providerId="ADAL" clId="{7D627F6E-600A-4C8B-A802-4A7C15DC468C}" dt="2022-03-13T09:54:21.906" v="4590"/>
        <pc:sldMkLst>
          <pc:docMk/>
          <pc:sldMk cId="665269345" sldId="301"/>
        </pc:sldMkLst>
        <pc:spChg chg="mod">
          <ac:chgData name="Chikorde, Rohan" userId="0f819e29-1ea9-493e-8ea8-f1d743089217" providerId="ADAL" clId="{7D627F6E-600A-4C8B-A802-4A7C15DC468C}" dt="2022-03-11T13:09:48.675" v="1767" actId="20577"/>
          <ac:spMkLst>
            <pc:docMk/>
            <pc:sldMk cId="665269345" sldId="301"/>
            <ac:spMk id="7" creationId="{90458654-7562-42A3-8A4D-9934F320A8D6}"/>
          </ac:spMkLst>
        </pc:spChg>
        <pc:spChg chg="add mod">
          <ac:chgData name="Chikorde, Rohan" userId="0f819e29-1ea9-493e-8ea8-f1d743089217" providerId="ADAL" clId="{7D627F6E-600A-4C8B-A802-4A7C15DC468C}" dt="2022-03-13T09:54:01.558" v="4582" actId="1076"/>
          <ac:spMkLst>
            <pc:docMk/>
            <pc:sldMk cId="665269345" sldId="301"/>
            <ac:spMk id="12" creationId="{5FB87EEC-67BA-4EB2-9BBA-9E1A471CE9C1}"/>
          </ac:spMkLst>
        </pc:spChg>
        <pc:spChg chg="add mod">
          <ac:chgData name="Chikorde, Rohan" userId="0f819e29-1ea9-493e-8ea8-f1d743089217" providerId="ADAL" clId="{7D627F6E-600A-4C8B-A802-4A7C15DC468C}" dt="2022-03-11T14:12:00.633" v="2282" actId="1076"/>
          <ac:spMkLst>
            <pc:docMk/>
            <pc:sldMk cId="665269345" sldId="301"/>
            <ac:spMk id="15" creationId="{C19A4EEC-7840-4708-8B57-4CF33FA39F8B}"/>
          </ac:spMkLst>
        </pc:spChg>
        <pc:spChg chg="add mod">
          <ac:chgData name="Chikorde, Rohan" userId="0f819e29-1ea9-493e-8ea8-f1d743089217" providerId="ADAL" clId="{7D627F6E-600A-4C8B-A802-4A7C15DC468C}" dt="2022-03-13T09:54:07.471" v="4585" actId="1076"/>
          <ac:spMkLst>
            <pc:docMk/>
            <pc:sldMk cId="665269345" sldId="301"/>
            <ac:spMk id="16" creationId="{22505485-76F7-4E4D-8282-87E75742236A}"/>
          </ac:spMkLst>
        </pc:spChg>
        <pc:spChg chg="add mod">
          <ac:chgData name="Chikorde, Rohan" userId="0f819e29-1ea9-493e-8ea8-f1d743089217" providerId="ADAL" clId="{7D627F6E-600A-4C8B-A802-4A7C15DC468C}" dt="2022-03-11T14:13:08.072" v="2290" actId="14100"/>
          <ac:spMkLst>
            <pc:docMk/>
            <pc:sldMk cId="665269345" sldId="301"/>
            <ac:spMk id="17" creationId="{024C4E5C-A799-461C-87E6-823AA7A3E321}"/>
          </ac:spMkLst>
        </pc:spChg>
        <pc:picChg chg="mod">
          <ac:chgData name="Chikorde, Rohan" userId="0f819e29-1ea9-493e-8ea8-f1d743089217" providerId="ADAL" clId="{7D627F6E-600A-4C8B-A802-4A7C15DC468C}" dt="2022-03-13T09:53:56.617" v="4581" actId="1076"/>
          <ac:picMkLst>
            <pc:docMk/>
            <pc:sldMk cId="665269345" sldId="301"/>
            <ac:picMk id="2" creationId="{00000000-0000-0000-0000-000000000000}"/>
          </ac:picMkLst>
        </pc:picChg>
        <pc:picChg chg="add mod">
          <ac:chgData name="Chikorde, Rohan" userId="0f819e29-1ea9-493e-8ea8-f1d743089217" providerId="ADAL" clId="{7D627F6E-600A-4C8B-A802-4A7C15DC468C}" dt="2022-03-11T14:12:02.103" v="2283" actId="1076"/>
          <ac:picMkLst>
            <pc:docMk/>
            <pc:sldMk cId="665269345" sldId="301"/>
            <ac:picMk id="4" creationId="{1BDDDE96-2AA5-40B2-97D5-7FB977C2BF40}"/>
          </ac:picMkLst>
        </pc:picChg>
        <pc:picChg chg="add mod">
          <ac:chgData name="Chikorde, Rohan" userId="0f819e29-1ea9-493e-8ea8-f1d743089217" providerId="ADAL" clId="{7D627F6E-600A-4C8B-A802-4A7C15DC468C}" dt="2022-03-13T09:54:01.558" v="4582" actId="1076"/>
          <ac:picMkLst>
            <pc:docMk/>
            <pc:sldMk cId="665269345" sldId="301"/>
            <ac:picMk id="6" creationId="{3A088538-5730-436D-9C9F-083991B0B629}"/>
          </ac:picMkLst>
        </pc:picChg>
        <pc:picChg chg="add mod">
          <ac:chgData name="Chikorde, Rohan" userId="0f819e29-1ea9-493e-8ea8-f1d743089217" providerId="ADAL" clId="{7D627F6E-600A-4C8B-A802-4A7C15DC468C}" dt="2022-03-13T09:54:14.432" v="4587" actId="1076"/>
          <ac:picMkLst>
            <pc:docMk/>
            <pc:sldMk cId="665269345" sldId="301"/>
            <ac:picMk id="9" creationId="{4BA0BC36-DCA9-4093-B6DD-31DA59726813}"/>
          </ac:picMkLst>
        </pc:picChg>
        <pc:picChg chg="add mod">
          <ac:chgData name="Chikorde, Rohan" userId="0f819e29-1ea9-493e-8ea8-f1d743089217" providerId="ADAL" clId="{7D627F6E-600A-4C8B-A802-4A7C15DC468C}" dt="2022-03-13T09:54:19.293" v="4589" actId="1076"/>
          <ac:picMkLst>
            <pc:docMk/>
            <pc:sldMk cId="665269345" sldId="301"/>
            <ac:picMk id="11" creationId="{99F9D471-3187-48E6-A3C0-2F49469BB455}"/>
          </ac:picMkLst>
        </pc:picChg>
        <pc:cxnChg chg="add">
          <ac:chgData name="Chikorde, Rohan" userId="0f819e29-1ea9-493e-8ea8-f1d743089217" providerId="ADAL" clId="{7D627F6E-600A-4C8B-A802-4A7C15DC468C}" dt="2022-03-11T14:13:35.288" v="2292" actId="11529"/>
          <ac:cxnSpMkLst>
            <pc:docMk/>
            <pc:sldMk cId="665269345" sldId="301"/>
            <ac:cxnSpMk id="14" creationId="{32C31779-46BC-4D5B-98E6-E767ABCC0FAA}"/>
          </ac:cxnSpMkLst>
        </pc:cxnChg>
        <pc:cxnChg chg="add">
          <ac:chgData name="Chikorde, Rohan" userId="0f819e29-1ea9-493e-8ea8-f1d743089217" providerId="ADAL" clId="{7D627F6E-600A-4C8B-A802-4A7C15DC468C}" dt="2022-03-11T14:13:54.943" v="2293" actId="11529"/>
          <ac:cxnSpMkLst>
            <pc:docMk/>
            <pc:sldMk cId="665269345" sldId="301"/>
            <ac:cxnSpMk id="19" creationId="{0D339831-20CA-4DE1-A7E0-6DD92F400973}"/>
          </ac:cxnSpMkLst>
        </pc:cxnChg>
      </pc:sldChg>
      <pc:sldChg chg="addSp delSp modSp add mod modAnim">
        <pc:chgData name="Chikorde, Rohan" userId="0f819e29-1ea9-493e-8ea8-f1d743089217" providerId="ADAL" clId="{7D627F6E-600A-4C8B-A802-4A7C15DC468C}" dt="2022-03-13T10:14:41.812" v="4633"/>
        <pc:sldMkLst>
          <pc:docMk/>
          <pc:sldMk cId="325467420" sldId="302"/>
        </pc:sldMkLst>
        <pc:spChg chg="add mod">
          <ac:chgData name="Chikorde, Rohan" userId="0f819e29-1ea9-493e-8ea8-f1d743089217" providerId="ADAL" clId="{7D627F6E-600A-4C8B-A802-4A7C15DC468C}" dt="2022-03-11T14:37:10.506" v="2902" actId="1076"/>
          <ac:spMkLst>
            <pc:docMk/>
            <pc:sldMk cId="325467420" sldId="302"/>
            <ac:spMk id="3" creationId="{0E54A09F-9EB8-486F-95FE-3DBADE42C584}"/>
          </ac:spMkLst>
        </pc:spChg>
        <pc:spChg chg="add mod">
          <ac:chgData name="Chikorde, Rohan" userId="0f819e29-1ea9-493e-8ea8-f1d743089217" providerId="ADAL" clId="{7D627F6E-600A-4C8B-A802-4A7C15DC468C}" dt="2022-03-11T14:37:10.506" v="2902" actId="1076"/>
          <ac:spMkLst>
            <pc:docMk/>
            <pc:sldMk cId="325467420" sldId="302"/>
            <ac:spMk id="4" creationId="{97C058FD-B906-4F8D-96C4-4A0B5C84A70E}"/>
          </ac:spMkLst>
        </pc:spChg>
        <pc:spChg chg="add mod">
          <ac:chgData name="Chikorde, Rohan" userId="0f819e29-1ea9-493e-8ea8-f1d743089217" providerId="ADAL" clId="{7D627F6E-600A-4C8B-A802-4A7C15DC468C}" dt="2022-03-11T14:37:10.506" v="2902" actId="1076"/>
          <ac:spMkLst>
            <pc:docMk/>
            <pc:sldMk cId="325467420" sldId="302"/>
            <ac:spMk id="5" creationId="{3423F149-FE9C-46CF-8662-197E67D34CB9}"/>
          </ac:spMkLst>
        </pc:spChg>
        <pc:spChg chg="add mod">
          <ac:chgData name="Chikorde, Rohan" userId="0f819e29-1ea9-493e-8ea8-f1d743089217" providerId="ADAL" clId="{7D627F6E-600A-4C8B-A802-4A7C15DC468C}" dt="2022-03-11T14:37:10.506" v="2902" actId="1076"/>
          <ac:spMkLst>
            <pc:docMk/>
            <pc:sldMk cId="325467420" sldId="302"/>
            <ac:spMk id="6" creationId="{0018110F-00AC-4054-B407-EE7CD2A42E3E}"/>
          </ac:spMkLst>
        </pc:spChg>
        <pc:spChg chg="mod">
          <ac:chgData name="Chikorde, Rohan" userId="0f819e29-1ea9-493e-8ea8-f1d743089217" providerId="ADAL" clId="{7D627F6E-600A-4C8B-A802-4A7C15DC468C}" dt="2022-03-11T14:37:40.791" v="2905" actId="20577"/>
          <ac:spMkLst>
            <pc:docMk/>
            <pc:sldMk cId="325467420" sldId="302"/>
            <ac:spMk id="7" creationId="{90458654-7562-42A3-8A4D-9934F320A8D6}"/>
          </ac:spMkLst>
        </pc:spChg>
        <pc:spChg chg="add mod">
          <ac:chgData name="Chikorde, Rohan" userId="0f819e29-1ea9-493e-8ea8-f1d743089217" providerId="ADAL" clId="{7D627F6E-600A-4C8B-A802-4A7C15DC468C}" dt="2022-03-11T14:37:10.506" v="2902" actId="1076"/>
          <ac:spMkLst>
            <pc:docMk/>
            <pc:sldMk cId="325467420" sldId="302"/>
            <ac:spMk id="8" creationId="{6493B3D8-8669-4D9C-90E4-0D1E6671C661}"/>
          </ac:spMkLst>
        </pc:spChg>
        <pc:spChg chg="add mod">
          <ac:chgData name="Chikorde, Rohan" userId="0f819e29-1ea9-493e-8ea8-f1d743089217" providerId="ADAL" clId="{7D627F6E-600A-4C8B-A802-4A7C15DC468C}" dt="2022-03-11T14:37:10.506" v="2902" actId="1076"/>
          <ac:spMkLst>
            <pc:docMk/>
            <pc:sldMk cId="325467420" sldId="302"/>
            <ac:spMk id="9" creationId="{09F711E6-7D42-463E-B374-4D0EED7EA4AE}"/>
          </ac:spMkLst>
        </pc:spChg>
        <pc:spChg chg="add mod">
          <ac:chgData name="Chikorde, Rohan" userId="0f819e29-1ea9-493e-8ea8-f1d743089217" providerId="ADAL" clId="{7D627F6E-600A-4C8B-A802-4A7C15DC468C}" dt="2022-03-11T14:37:10.506" v="2902" actId="1076"/>
          <ac:spMkLst>
            <pc:docMk/>
            <pc:sldMk cId="325467420" sldId="302"/>
            <ac:spMk id="10" creationId="{5D5186E6-1130-48E3-8F71-D144368975B1}"/>
          </ac:spMkLst>
        </pc:spChg>
        <pc:spChg chg="add mod">
          <ac:chgData name="Chikorde, Rohan" userId="0f819e29-1ea9-493e-8ea8-f1d743089217" providerId="ADAL" clId="{7D627F6E-600A-4C8B-A802-4A7C15DC468C}" dt="2022-03-13T10:08:43.235" v="4621" actId="1076"/>
          <ac:spMkLst>
            <pc:docMk/>
            <pc:sldMk cId="325467420" sldId="302"/>
            <ac:spMk id="11" creationId="{A2808957-0F53-4DFE-A8F1-234872B5CD70}"/>
          </ac:spMkLst>
        </pc:spChg>
        <pc:spChg chg="add del mod">
          <ac:chgData name="Chikorde, Rohan" userId="0f819e29-1ea9-493e-8ea8-f1d743089217" providerId="ADAL" clId="{7D627F6E-600A-4C8B-A802-4A7C15DC468C}" dt="2022-03-11T14:26:41.377" v="2639" actId="478"/>
          <ac:spMkLst>
            <pc:docMk/>
            <pc:sldMk cId="325467420" sldId="302"/>
            <ac:spMk id="12" creationId="{C2CA0D83-1FC3-4B47-8156-38309D9C1F6B}"/>
          </ac:spMkLst>
        </pc:spChg>
        <pc:spChg chg="add mod">
          <ac:chgData name="Chikorde, Rohan" userId="0f819e29-1ea9-493e-8ea8-f1d743089217" providerId="ADAL" clId="{7D627F6E-600A-4C8B-A802-4A7C15DC468C}" dt="2022-03-11T14:37:10.506" v="2902" actId="1076"/>
          <ac:spMkLst>
            <pc:docMk/>
            <pc:sldMk cId="325467420" sldId="302"/>
            <ac:spMk id="13" creationId="{9A523B51-CB23-43BB-9F73-ED382C6AA076}"/>
          </ac:spMkLst>
        </pc:spChg>
        <pc:spChg chg="add mod">
          <ac:chgData name="Chikorde, Rohan" userId="0f819e29-1ea9-493e-8ea8-f1d743089217" providerId="ADAL" clId="{7D627F6E-600A-4C8B-A802-4A7C15DC468C}" dt="2022-03-13T10:09:57.899" v="4624" actId="1076"/>
          <ac:spMkLst>
            <pc:docMk/>
            <pc:sldMk cId="325467420" sldId="302"/>
            <ac:spMk id="14" creationId="{BBB3FEE4-16AE-4B57-947B-147AA8B08D24}"/>
          </ac:spMkLst>
        </pc:spChg>
        <pc:spChg chg="add del mod">
          <ac:chgData name="Chikorde, Rohan" userId="0f819e29-1ea9-493e-8ea8-f1d743089217" providerId="ADAL" clId="{7D627F6E-600A-4C8B-A802-4A7C15DC468C}" dt="2022-03-11T14:30:34.670" v="2707" actId="478"/>
          <ac:spMkLst>
            <pc:docMk/>
            <pc:sldMk cId="325467420" sldId="302"/>
            <ac:spMk id="15" creationId="{A0CB7443-E7A5-4BB0-A11A-9F63CA94CF15}"/>
          </ac:spMkLst>
        </pc:spChg>
        <pc:spChg chg="add del mod">
          <ac:chgData name="Chikorde, Rohan" userId="0f819e29-1ea9-493e-8ea8-f1d743089217" providerId="ADAL" clId="{7D627F6E-600A-4C8B-A802-4A7C15DC468C}" dt="2022-03-11T14:32:10.630" v="2749" actId="478"/>
          <ac:spMkLst>
            <pc:docMk/>
            <pc:sldMk cId="325467420" sldId="302"/>
            <ac:spMk id="16" creationId="{ACB49C2B-8550-4878-A351-BD481381A2CF}"/>
          </ac:spMkLst>
        </pc:spChg>
        <pc:spChg chg="add mod">
          <ac:chgData name="Chikorde, Rohan" userId="0f819e29-1ea9-493e-8ea8-f1d743089217" providerId="ADAL" clId="{7D627F6E-600A-4C8B-A802-4A7C15DC468C}" dt="2022-03-13T10:12:49.726" v="4627" actId="1076"/>
          <ac:spMkLst>
            <pc:docMk/>
            <pc:sldMk cId="325467420" sldId="302"/>
            <ac:spMk id="17" creationId="{658B4DF7-8BD5-424A-A5C4-41C892334888}"/>
          </ac:spMkLst>
        </pc:spChg>
        <pc:spChg chg="add mod">
          <ac:chgData name="Chikorde, Rohan" userId="0f819e29-1ea9-493e-8ea8-f1d743089217" providerId="ADAL" clId="{7D627F6E-600A-4C8B-A802-4A7C15DC468C}" dt="2022-03-13T10:09:57.899" v="4624" actId="1076"/>
          <ac:spMkLst>
            <pc:docMk/>
            <pc:sldMk cId="325467420" sldId="302"/>
            <ac:spMk id="18" creationId="{7E5698CE-D9DA-4D09-8196-A77EA6F50AF9}"/>
          </ac:spMkLst>
        </pc:spChg>
        <pc:spChg chg="add mod">
          <ac:chgData name="Chikorde, Rohan" userId="0f819e29-1ea9-493e-8ea8-f1d743089217" providerId="ADAL" clId="{7D627F6E-600A-4C8B-A802-4A7C15DC468C}" dt="2022-03-11T14:37:10.506" v="2902" actId="1076"/>
          <ac:spMkLst>
            <pc:docMk/>
            <pc:sldMk cId="325467420" sldId="302"/>
            <ac:spMk id="19" creationId="{DBF1B6D2-66EA-44E6-ABFF-142E319FE682}"/>
          </ac:spMkLst>
        </pc:spChg>
        <pc:spChg chg="add mod">
          <ac:chgData name="Chikorde, Rohan" userId="0f819e29-1ea9-493e-8ea8-f1d743089217" providerId="ADAL" clId="{7D627F6E-600A-4C8B-A802-4A7C15DC468C}" dt="2022-03-11T14:37:29.506" v="2904" actId="20577"/>
          <ac:spMkLst>
            <pc:docMk/>
            <pc:sldMk cId="325467420" sldId="302"/>
            <ac:spMk id="20" creationId="{B0034A15-2E84-43B6-99E5-F09CBEF966C5}"/>
          </ac:spMkLst>
        </pc:spChg>
        <pc:spChg chg="add mod">
          <ac:chgData name="Chikorde, Rohan" userId="0f819e29-1ea9-493e-8ea8-f1d743089217" providerId="ADAL" clId="{7D627F6E-600A-4C8B-A802-4A7C15DC468C}" dt="2022-03-13T10:08:43.235" v="4621" actId="1076"/>
          <ac:spMkLst>
            <pc:docMk/>
            <pc:sldMk cId="325467420" sldId="302"/>
            <ac:spMk id="21" creationId="{76CAE5CE-DEF1-4E05-96E3-9FFD0AB71361}"/>
          </ac:spMkLst>
        </pc:spChg>
        <pc:spChg chg="add mod">
          <ac:chgData name="Chikorde, Rohan" userId="0f819e29-1ea9-493e-8ea8-f1d743089217" providerId="ADAL" clId="{7D627F6E-600A-4C8B-A802-4A7C15DC468C}" dt="2022-03-13T10:12:42.153" v="4626" actId="1076"/>
          <ac:spMkLst>
            <pc:docMk/>
            <pc:sldMk cId="325467420" sldId="302"/>
            <ac:spMk id="22" creationId="{13052635-486C-48A1-B3DD-9D6CB809880C}"/>
          </ac:spMkLst>
        </pc:spChg>
        <pc:spChg chg="add mod">
          <ac:chgData name="Chikorde, Rohan" userId="0f819e29-1ea9-493e-8ea8-f1d743089217" providerId="ADAL" clId="{7D627F6E-600A-4C8B-A802-4A7C15DC468C}" dt="2022-03-11T14:37:10.506" v="2902" actId="1076"/>
          <ac:spMkLst>
            <pc:docMk/>
            <pc:sldMk cId="325467420" sldId="302"/>
            <ac:spMk id="23" creationId="{9E928CF1-C6C4-44C2-BF64-9F3551DAD15B}"/>
          </ac:spMkLst>
        </pc:spChg>
        <pc:spChg chg="add mod">
          <ac:chgData name="Chikorde, Rohan" userId="0f819e29-1ea9-493e-8ea8-f1d743089217" providerId="ADAL" clId="{7D627F6E-600A-4C8B-A802-4A7C15DC468C}" dt="2022-03-11T14:37:10.506" v="2902" actId="1076"/>
          <ac:spMkLst>
            <pc:docMk/>
            <pc:sldMk cId="325467420" sldId="302"/>
            <ac:spMk id="24" creationId="{CAE482BB-2670-4F29-8DE0-FD8457AB56E3}"/>
          </ac:spMkLst>
        </pc:spChg>
        <pc:spChg chg="add mod">
          <ac:chgData name="Chikorde, Rohan" userId="0f819e29-1ea9-493e-8ea8-f1d743089217" providerId="ADAL" clId="{7D627F6E-600A-4C8B-A802-4A7C15DC468C}" dt="2022-03-11T14:37:10.506" v="2902" actId="1076"/>
          <ac:spMkLst>
            <pc:docMk/>
            <pc:sldMk cId="325467420" sldId="302"/>
            <ac:spMk id="25" creationId="{D60049F7-F11D-429B-93B1-7159810E921A}"/>
          </ac:spMkLst>
        </pc:spChg>
        <pc:spChg chg="add mod">
          <ac:chgData name="Chikorde, Rohan" userId="0f819e29-1ea9-493e-8ea8-f1d743089217" providerId="ADAL" clId="{7D627F6E-600A-4C8B-A802-4A7C15DC468C}" dt="2022-03-11T14:37:10.506" v="2902" actId="1076"/>
          <ac:spMkLst>
            <pc:docMk/>
            <pc:sldMk cId="325467420" sldId="302"/>
            <ac:spMk id="26" creationId="{307D7B7E-8047-463D-8299-BB8390C01160}"/>
          </ac:spMkLst>
        </pc:spChg>
        <pc:spChg chg="add mod">
          <ac:chgData name="Chikorde, Rohan" userId="0f819e29-1ea9-493e-8ea8-f1d743089217" providerId="ADAL" clId="{7D627F6E-600A-4C8B-A802-4A7C15DC468C}" dt="2022-03-11T14:37:10.506" v="2902" actId="1076"/>
          <ac:spMkLst>
            <pc:docMk/>
            <pc:sldMk cId="325467420" sldId="302"/>
            <ac:spMk id="29" creationId="{207E3724-1865-4E1B-87D6-9C1925CBB4B8}"/>
          </ac:spMkLst>
        </pc:spChg>
      </pc:sldChg>
      <pc:sldChg chg="modSp add mod ord">
        <pc:chgData name="Chikorde, Rohan" userId="0f819e29-1ea9-493e-8ea8-f1d743089217" providerId="ADAL" clId="{7D627F6E-600A-4C8B-A802-4A7C15DC468C}" dt="2022-03-11T11:58:39.514" v="1260" actId="20577"/>
        <pc:sldMkLst>
          <pc:docMk/>
          <pc:sldMk cId="1012169219" sldId="303"/>
        </pc:sldMkLst>
        <pc:spChg chg="mod">
          <ac:chgData name="Chikorde, Rohan" userId="0f819e29-1ea9-493e-8ea8-f1d743089217" providerId="ADAL" clId="{7D627F6E-600A-4C8B-A802-4A7C15DC468C}" dt="2022-03-11T11:58:39.514" v="1260" actId="20577"/>
          <ac:spMkLst>
            <pc:docMk/>
            <pc:sldMk cId="1012169219" sldId="303"/>
            <ac:spMk id="7" creationId="{90458654-7562-42A3-8A4D-9934F320A8D6}"/>
          </ac:spMkLst>
        </pc:spChg>
      </pc:sldChg>
      <pc:sldChg chg="addSp delSp modSp add mod modAnim">
        <pc:chgData name="Chikorde, Rohan" userId="0f819e29-1ea9-493e-8ea8-f1d743089217" providerId="ADAL" clId="{7D627F6E-600A-4C8B-A802-4A7C15DC468C}" dt="2022-03-13T09:51:31.333" v="4562"/>
        <pc:sldMkLst>
          <pc:docMk/>
          <pc:sldMk cId="20279127" sldId="304"/>
        </pc:sldMkLst>
        <pc:spChg chg="add mod">
          <ac:chgData name="Chikorde, Rohan" userId="0f819e29-1ea9-493e-8ea8-f1d743089217" providerId="ADAL" clId="{7D627F6E-600A-4C8B-A802-4A7C15DC468C}" dt="2022-03-13T09:44:11.731" v="4493" actId="20577"/>
          <ac:spMkLst>
            <pc:docMk/>
            <pc:sldMk cId="20279127" sldId="304"/>
            <ac:spMk id="5" creationId="{853108BE-7836-4963-9EFE-B5ADDBF5A0C0}"/>
          </ac:spMkLst>
        </pc:spChg>
        <pc:spChg chg="mod">
          <ac:chgData name="Chikorde, Rohan" userId="0f819e29-1ea9-493e-8ea8-f1d743089217" providerId="ADAL" clId="{7D627F6E-600A-4C8B-A802-4A7C15DC468C}" dt="2022-03-11T12:06:37.343" v="1311" actId="20577"/>
          <ac:spMkLst>
            <pc:docMk/>
            <pc:sldMk cId="20279127" sldId="304"/>
            <ac:spMk id="7" creationId="{90458654-7562-42A3-8A4D-9934F320A8D6}"/>
          </ac:spMkLst>
        </pc:spChg>
        <pc:spChg chg="add mod">
          <ac:chgData name="Chikorde, Rohan" userId="0f819e29-1ea9-493e-8ea8-f1d743089217" providerId="ADAL" clId="{7D627F6E-600A-4C8B-A802-4A7C15DC468C}" dt="2022-03-13T09:45:42.938" v="4524" actId="20577"/>
          <ac:spMkLst>
            <pc:docMk/>
            <pc:sldMk cId="20279127" sldId="304"/>
            <ac:spMk id="12" creationId="{9C00A566-08EF-4E38-B2F4-3356D1B0E92B}"/>
          </ac:spMkLst>
        </pc:spChg>
        <pc:picChg chg="add del mod">
          <ac:chgData name="Chikorde, Rohan" userId="0f819e29-1ea9-493e-8ea8-f1d743089217" providerId="ADAL" clId="{7D627F6E-600A-4C8B-A802-4A7C15DC468C}" dt="2022-03-13T09:44:49.262" v="4494" actId="478"/>
          <ac:picMkLst>
            <pc:docMk/>
            <pc:sldMk cId="20279127" sldId="304"/>
            <ac:picMk id="4" creationId="{DD85E3CA-F508-447F-AA6D-9D7798F3B1E9}"/>
          </ac:picMkLst>
        </pc:picChg>
        <pc:picChg chg="add mod">
          <ac:chgData name="Chikorde, Rohan" userId="0f819e29-1ea9-493e-8ea8-f1d743089217" providerId="ADAL" clId="{7D627F6E-600A-4C8B-A802-4A7C15DC468C}" dt="2022-03-13T09:44:56.073" v="4497" actId="1076"/>
          <ac:picMkLst>
            <pc:docMk/>
            <pc:sldMk cId="20279127" sldId="304"/>
            <ac:picMk id="8" creationId="{9ECD0A0E-6397-4536-BBF2-39FA83598F35}"/>
          </ac:picMkLst>
        </pc:picChg>
      </pc:sldChg>
      <pc:sldChg chg="addSp delSp modSp add mod">
        <pc:chgData name="Chikorde, Rohan" userId="0f819e29-1ea9-493e-8ea8-f1d743089217" providerId="ADAL" clId="{7D627F6E-600A-4C8B-A802-4A7C15DC468C}" dt="2022-03-13T08:51:29.934" v="3719" actId="1076"/>
        <pc:sldMkLst>
          <pc:docMk/>
          <pc:sldMk cId="2518077195" sldId="305"/>
        </pc:sldMkLst>
        <pc:spChg chg="add mod">
          <ac:chgData name="Chikorde, Rohan" userId="0f819e29-1ea9-493e-8ea8-f1d743089217" providerId="ADAL" clId="{7D627F6E-600A-4C8B-A802-4A7C15DC468C}" dt="2022-03-13T08:51:29.934" v="3719" actId="1076"/>
          <ac:spMkLst>
            <pc:docMk/>
            <pc:sldMk cId="2518077195" sldId="305"/>
            <ac:spMk id="3" creationId="{96B9952F-6D3B-44A8-B58F-CD140DDFBA59}"/>
          </ac:spMkLst>
        </pc:spChg>
        <pc:picChg chg="del">
          <ac:chgData name="Chikorde, Rohan" userId="0f819e29-1ea9-493e-8ea8-f1d743089217" providerId="ADAL" clId="{7D627F6E-600A-4C8B-A802-4A7C15DC468C}" dt="2022-03-13T08:51:13.101" v="3703" actId="478"/>
          <ac:picMkLst>
            <pc:docMk/>
            <pc:sldMk cId="2518077195" sldId="305"/>
            <ac:picMk id="2050" creationId="{A3108C79-F30F-46EB-889A-FE0296B86E6E}"/>
          </ac:picMkLst>
        </pc:picChg>
      </pc:sldChg>
      <pc:sldChg chg="delSp add mod">
        <pc:chgData name="Chikorde, Rohan" userId="0f819e29-1ea9-493e-8ea8-f1d743089217" providerId="ADAL" clId="{7D627F6E-600A-4C8B-A802-4A7C15DC468C}" dt="2022-03-13T09:48:03.167" v="4532" actId="478"/>
        <pc:sldMkLst>
          <pc:docMk/>
          <pc:sldMk cId="1511388248" sldId="306"/>
        </pc:sldMkLst>
        <pc:picChg chg="del">
          <ac:chgData name="Chikorde, Rohan" userId="0f819e29-1ea9-493e-8ea8-f1d743089217" providerId="ADAL" clId="{7D627F6E-600A-4C8B-A802-4A7C15DC468C}" dt="2022-03-13T09:48:03.167" v="4532" actId="478"/>
          <ac:picMkLst>
            <pc:docMk/>
            <pc:sldMk cId="1511388248" sldId="306"/>
            <ac:picMk id="5" creationId="{19779614-6CE0-4F76-967F-BC7B4CBDCC5A}"/>
          </ac:picMkLst>
        </pc:picChg>
      </pc:sldChg>
    </pc:docChg>
  </pc:docChgLst>
  <pc:docChgLst>
    <pc:chgData name="rohan chikorde" userId="b118262019ef66ac" providerId="Windows Live" clId="Web-{47BE03D8-4F8F-4E38-BB4D-C39998FA1D95}"/>
    <pc:docChg chg="addSld modSld modSection">
      <pc:chgData name="rohan chikorde" userId="b118262019ef66ac" providerId="Windows Live" clId="Web-{47BE03D8-4F8F-4E38-BB4D-C39998FA1D95}" dt="2023-02-14T11:56:48.252" v="537"/>
      <pc:docMkLst>
        <pc:docMk/>
      </pc:docMkLst>
      <pc:sldChg chg="modSp">
        <pc:chgData name="rohan chikorde" userId="b118262019ef66ac" providerId="Windows Live" clId="Web-{47BE03D8-4F8F-4E38-BB4D-C39998FA1D95}" dt="2023-02-14T10:37:58.040" v="51" actId="14100"/>
        <pc:sldMkLst>
          <pc:docMk/>
          <pc:sldMk cId="844642304" sldId="316"/>
        </pc:sldMkLst>
        <pc:grpChg chg="mod">
          <ac:chgData name="rohan chikorde" userId="b118262019ef66ac" providerId="Windows Live" clId="Web-{47BE03D8-4F8F-4E38-BB4D-C39998FA1D95}" dt="2023-02-14T10:37:58.040" v="51" actId="14100"/>
          <ac:grpSpMkLst>
            <pc:docMk/>
            <pc:sldMk cId="844642304" sldId="316"/>
            <ac:grpSpMk id="58" creationId="{386924D7-6949-7F66-3445-4F656B329F57}"/>
          </ac:grpSpMkLst>
        </pc:grpChg>
        <pc:grpChg chg="mod">
          <ac:chgData name="rohan chikorde" userId="b118262019ef66ac" providerId="Windows Live" clId="Web-{47BE03D8-4F8F-4E38-BB4D-C39998FA1D95}" dt="2023-02-14T10:37:58.040" v="50" actId="14100"/>
          <ac:grpSpMkLst>
            <pc:docMk/>
            <pc:sldMk cId="844642304" sldId="316"/>
            <ac:grpSpMk id="59" creationId="{FD039AE1-2206-BA8D-6F11-9475682F1C0B}"/>
          </ac:grpSpMkLst>
        </pc:grpChg>
        <pc:grpChg chg="mod">
          <ac:chgData name="rohan chikorde" userId="b118262019ef66ac" providerId="Windows Live" clId="Web-{47BE03D8-4F8F-4E38-BB4D-C39998FA1D95}" dt="2023-02-14T10:37:58.040" v="49" actId="14100"/>
          <ac:grpSpMkLst>
            <pc:docMk/>
            <pc:sldMk cId="844642304" sldId="316"/>
            <ac:grpSpMk id="60" creationId="{9474250B-6DE4-D8FB-376C-676BE946F5C1}"/>
          </ac:grpSpMkLst>
        </pc:grpChg>
        <pc:grpChg chg="mod">
          <ac:chgData name="rohan chikorde" userId="b118262019ef66ac" providerId="Windows Live" clId="Web-{47BE03D8-4F8F-4E38-BB4D-C39998FA1D95}" dt="2023-02-14T10:37:58.040" v="48" actId="14100"/>
          <ac:grpSpMkLst>
            <pc:docMk/>
            <pc:sldMk cId="844642304" sldId="316"/>
            <ac:grpSpMk id="61" creationId="{DDAE3E27-FC08-E950-EFFE-300E70A6DA12}"/>
          </ac:grpSpMkLst>
        </pc:grpChg>
        <pc:grpChg chg="mod">
          <ac:chgData name="rohan chikorde" userId="b118262019ef66ac" providerId="Windows Live" clId="Web-{47BE03D8-4F8F-4E38-BB4D-C39998FA1D95}" dt="2023-02-14T10:37:58.040" v="47" actId="14100"/>
          <ac:grpSpMkLst>
            <pc:docMk/>
            <pc:sldMk cId="844642304" sldId="316"/>
            <ac:grpSpMk id="62" creationId="{D916F9EE-D20C-D0F5-5FFB-5A1FC60B8844}"/>
          </ac:grpSpMkLst>
        </pc:grpChg>
      </pc:sldChg>
      <pc:sldChg chg="modSp addAnim delAnim modAnim">
        <pc:chgData name="rohan chikorde" userId="b118262019ef66ac" providerId="Windows Live" clId="Web-{47BE03D8-4F8F-4E38-BB4D-C39998FA1D95}" dt="2023-02-14T11:56:48.252" v="537"/>
        <pc:sldMkLst>
          <pc:docMk/>
          <pc:sldMk cId="407436605" sldId="317"/>
        </pc:sldMkLst>
        <pc:spChg chg="mod">
          <ac:chgData name="rohan chikorde" userId="b118262019ef66ac" providerId="Windows Live" clId="Web-{47BE03D8-4F8F-4E38-BB4D-C39998FA1D95}" dt="2023-02-14T10:36:16.037" v="20" actId="14100"/>
          <ac:spMkLst>
            <pc:docMk/>
            <pc:sldMk cId="407436605" sldId="317"/>
            <ac:spMk id="22" creationId="{4A6791A7-9BF3-997A-AD89-F2D1FC82379B}"/>
          </ac:spMkLst>
        </pc:spChg>
        <pc:spChg chg="mod">
          <ac:chgData name="rohan chikorde" userId="b118262019ef66ac" providerId="Windows Live" clId="Web-{47BE03D8-4F8F-4E38-BB4D-C39998FA1D95}" dt="2023-02-14T10:36:16.037" v="19" actId="14100"/>
          <ac:spMkLst>
            <pc:docMk/>
            <pc:sldMk cId="407436605" sldId="317"/>
            <ac:spMk id="23" creationId="{462D1804-D5CA-DFCD-C8E8-306B5CB568C4}"/>
          </ac:spMkLst>
        </pc:spChg>
        <pc:spChg chg="mod">
          <ac:chgData name="rohan chikorde" userId="b118262019ef66ac" providerId="Windows Live" clId="Web-{47BE03D8-4F8F-4E38-BB4D-C39998FA1D95}" dt="2023-02-14T10:36:16.037" v="18" actId="14100"/>
          <ac:spMkLst>
            <pc:docMk/>
            <pc:sldMk cId="407436605" sldId="317"/>
            <ac:spMk id="24" creationId="{43918C83-DB4F-F9B5-8461-7CD4E7941B4B}"/>
          </ac:spMkLst>
        </pc:spChg>
        <pc:picChg chg="mod">
          <ac:chgData name="rohan chikorde" userId="b118262019ef66ac" providerId="Windows Live" clId="Web-{47BE03D8-4F8F-4E38-BB4D-C39998FA1D95}" dt="2023-02-14T10:36:16.037" v="21" actId="14100"/>
          <ac:picMkLst>
            <pc:docMk/>
            <pc:sldMk cId="407436605" sldId="317"/>
            <ac:picMk id="19" creationId="{FF999B4A-DAC2-B83B-67A7-E06576D3AFBB}"/>
          </ac:picMkLst>
        </pc:picChg>
      </pc:sldChg>
      <pc:sldChg chg="addSp delSp modSp add replId delAnim">
        <pc:chgData name="rohan chikorde" userId="b118262019ef66ac" providerId="Windows Live" clId="Web-{47BE03D8-4F8F-4E38-BB4D-C39998FA1D95}" dt="2023-02-14T11:26:13.955" v="127"/>
        <pc:sldMkLst>
          <pc:docMk/>
          <pc:sldMk cId="1814067215" sldId="318"/>
        </pc:sldMkLst>
        <pc:spChg chg="add mod">
          <ac:chgData name="rohan chikorde" userId="b118262019ef66ac" providerId="Windows Live" clId="Web-{47BE03D8-4F8F-4E38-BB4D-C39998FA1D95}" dt="2023-02-14T11:23:05.151" v="87" actId="14100"/>
          <ac:spMkLst>
            <pc:docMk/>
            <pc:sldMk cId="1814067215" sldId="318"/>
            <ac:spMk id="3" creationId="{AFFB1774-7532-07A9-57C5-4B55164ED531}"/>
          </ac:spMkLst>
        </pc:spChg>
        <pc:spChg chg="add mod">
          <ac:chgData name="rohan chikorde" userId="b118262019ef66ac" providerId="Windows Live" clId="Web-{47BE03D8-4F8F-4E38-BB4D-C39998FA1D95}" dt="2023-02-14T11:25:44.735" v="124" actId="14100"/>
          <ac:spMkLst>
            <pc:docMk/>
            <pc:sldMk cId="1814067215" sldId="318"/>
            <ac:spMk id="4" creationId="{925890D7-905C-9415-B230-CA7B2089EED3}"/>
          </ac:spMkLst>
        </pc:spChg>
        <pc:spChg chg="add mod">
          <ac:chgData name="rohan chikorde" userId="b118262019ef66ac" providerId="Windows Live" clId="Web-{47BE03D8-4F8F-4E38-BB4D-C39998FA1D95}" dt="2023-02-14T11:25:30.094" v="123" actId="14100"/>
          <ac:spMkLst>
            <pc:docMk/>
            <pc:sldMk cId="1814067215" sldId="318"/>
            <ac:spMk id="5" creationId="{67B2CA7E-860B-4D6B-07D6-3A03D19A1E63}"/>
          </ac:spMkLst>
        </pc:spChg>
        <pc:spChg chg="mod">
          <ac:chgData name="rohan chikorde" userId="b118262019ef66ac" providerId="Windows Live" clId="Web-{47BE03D8-4F8F-4E38-BB4D-C39998FA1D95}" dt="2023-02-14T11:26:13.955" v="127"/>
          <ac:spMkLst>
            <pc:docMk/>
            <pc:sldMk cId="1814067215" sldId="318"/>
            <ac:spMk id="7" creationId="{90458654-7562-42A3-8A4D-9934F320A8D6}"/>
          </ac:spMkLst>
        </pc:spChg>
        <pc:spChg chg="add mod">
          <ac:chgData name="rohan chikorde" userId="b118262019ef66ac" providerId="Windows Live" clId="Web-{47BE03D8-4F8F-4E38-BB4D-C39998FA1D95}" dt="2023-02-14T11:23:25.230" v="92" actId="1076"/>
          <ac:spMkLst>
            <pc:docMk/>
            <pc:sldMk cId="1814067215" sldId="318"/>
            <ac:spMk id="8" creationId="{BC8AB9CD-8FBD-E320-253D-1108BBF117D9}"/>
          </ac:spMkLst>
        </pc:spChg>
        <pc:spChg chg="del">
          <ac:chgData name="rohan chikorde" userId="b118262019ef66ac" providerId="Windows Live" clId="Web-{47BE03D8-4F8F-4E38-BB4D-C39998FA1D95}" dt="2023-02-14T11:21:49.102" v="56"/>
          <ac:spMkLst>
            <pc:docMk/>
            <pc:sldMk cId="1814067215" sldId="318"/>
            <ac:spMk id="10" creationId="{263E50E7-BE80-4FB8-A4CE-CD51381C98ED}"/>
          </ac:spMkLst>
        </pc:spChg>
        <pc:spChg chg="del">
          <ac:chgData name="rohan chikorde" userId="b118262019ef66ac" providerId="Windows Live" clId="Web-{47BE03D8-4F8F-4E38-BB4D-C39998FA1D95}" dt="2023-02-14T11:21:49.102" v="55"/>
          <ac:spMkLst>
            <pc:docMk/>
            <pc:sldMk cId="1814067215" sldId="318"/>
            <ac:spMk id="11" creationId="{DC435F09-10A6-4558-9329-CB49AC41B9B6}"/>
          </ac:spMkLst>
        </pc:spChg>
        <pc:spChg chg="del">
          <ac:chgData name="rohan chikorde" userId="b118262019ef66ac" providerId="Windows Live" clId="Web-{47BE03D8-4F8F-4E38-BB4D-C39998FA1D95}" dt="2023-02-14T11:21:49.102" v="54"/>
          <ac:spMkLst>
            <pc:docMk/>
            <pc:sldMk cId="1814067215" sldId="318"/>
            <ac:spMk id="12" creationId="{231F7298-E6E4-46AB-9132-9E448FA0A2F8}"/>
          </ac:spMkLst>
        </pc:spChg>
        <pc:spChg chg="del">
          <ac:chgData name="rohan chikorde" userId="b118262019ef66ac" providerId="Windows Live" clId="Web-{47BE03D8-4F8F-4E38-BB4D-C39998FA1D95}" dt="2023-02-14T11:21:49.102" v="53"/>
          <ac:spMkLst>
            <pc:docMk/>
            <pc:sldMk cId="1814067215" sldId="318"/>
            <ac:spMk id="13" creationId="{B66F1659-F336-413F-BDF3-12ADA78CFD00}"/>
          </ac:spMkLst>
        </pc:spChg>
        <pc:spChg chg="add mod">
          <ac:chgData name="rohan chikorde" userId="b118262019ef66ac" providerId="Windows Live" clId="Web-{47BE03D8-4F8F-4E38-BB4D-C39998FA1D95}" dt="2023-02-14T11:24:09.279" v="101" actId="1076"/>
          <ac:spMkLst>
            <pc:docMk/>
            <pc:sldMk cId="1814067215" sldId="318"/>
            <ac:spMk id="14" creationId="{2511FE8C-84F7-93A8-C2B3-408FB1EA27A1}"/>
          </ac:spMkLst>
        </pc:spChg>
        <pc:spChg chg="add mod">
          <ac:chgData name="rohan chikorde" userId="b118262019ef66ac" providerId="Windows Live" clId="Web-{47BE03D8-4F8F-4E38-BB4D-C39998FA1D95}" dt="2023-02-14T11:25:12.406" v="122" actId="1076"/>
          <ac:spMkLst>
            <pc:docMk/>
            <pc:sldMk cId="1814067215" sldId="318"/>
            <ac:spMk id="15" creationId="{44B24221-E3E0-DA99-2AAE-9327B27AA56F}"/>
          </ac:spMkLst>
        </pc:spChg>
        <pc:spChg chg="add mod">
          <ac:chgData name="rohan chikorde" userId="b118262019ef66ac" providerId="Windows Live" clId="Web-{47BE03D8-4F8F-4E38-BB4D-C39998FA1D95}" dt="2023-02-14T11:25:01.937" v="119" actId="1076"/>
          <ac:spMkLst>
            <pc:docMk/>
            <pc:sldMk cId="1814067215" sldId="318"/>
            <ac:spMk id="16" creationId="{A7781F44-0D09-6FFF-2DAF-5755742DB9E3}"/>
          </ac:spMkLst>
        </pc:spChg>
        <pc:spChg chg="add mod">
          <ac:chgData name="rohan chikorde" userId="b118262019ef66ac" providerId="Windows Live" clId="Web-{47BE03D8-4F8F-4E38-BB4D-C39998FA1D95}" dt="2023-02-14T11:24:45.702" v="114" actId="14100"/>
          <ac:spMkLst>
            <pc:docMk/>
            <pc:sldMk cId="1814067215" sldId="318"/>
            <ac:spMk id="17" creationId="{33BD7042-C5CF-44FE-24C7-036A0F630A5E}"/>
          </ac:spMkLst>
        </pc:spChg>
        <pc:spChg chg="add mod">
          <ac:chgData name="rohan chikorde" userId="b118262019ef66ac" providerId="Windows Live" clId="Web-{47BE03D8-4F8F-4E38-BB4D-C39998FA1D95}" dt="2023-02-14T11:24:41.514" v="113" actId="20577"/>
          <ac:spMkLst>
            <pc:docMk/>
            <pc:sldMk cId="1814067215" sldId="318"/>
            <ac:spMk id="18" creationId="{ADC952F2-3A17-0766-C83B-50BF7FF2AF3D}"/>
          </ac:spMkLst>
        </pc:spChg>
        <pc:spChg chg="add mod">
          <ac:chgData name="rohan chikorde" userId="b118262019ef66ac" providerId="Windows Live" clId="Web-{47BE03D8-4F8F-4E38-BB4D-C39998FA1D95}" dt="2023-02-14T11:23:31.496" v="93" actId="688"/>
          <ac:spMkLst>
            <pc:docMk/>
            <pc:sldMk cId="1814067215" sldId="318"/>
            <ac:spMk id="19" creationId="{101396D2-056F-A199-3B53-AE8DE9D12F6B}"/>
          </ac:spMkLst>
        </pc:spChg>
        <pc:spChg chg="add mod">
          <ac:chgData name="rohan chikorde" userId="b118262019ef66ac" providerId="Windows Live" clId="Web-{47BE03D8-4F8F-4E38-BB4D-C39998FA1D95}" dt="2023-02-14T11:23:36.434" v="94" actId="688"/>
          <ac:spMkLst>
            <pc:docMk/>
            <pc:sldMk cId="1814067215" sldId="318"/>
            <ac:spMk id="20" creationId="{6E7C7DD2-9DAE-4FC8-DBC4-6374D0DF6580}"/>
          </ac:spMkLst>
        </pc:spChg>
        <pc:picChg chg="del">
          <ac:chgData name="rohan chikorde" userId="b118262019ef66ac" providerId="Windows Live" clId="Web-{47BE03D8-4F8F-4E38-BB4D-C39998FA1D95}" dt="2023-02-14T11:21:49.102" v="57"/>
          <ac:picMkLst>
            <pc:docMk/>
            <pc:sldMk cId="1814067215" sldId="318"/>
            <ac:picMk id="6" creationId="{57836F69-A43A-4897-BF2F-CDC668601E50}"/>
          </ac:picMkLst>
        </pc:picChg>
        <pc:picChg chg="add mod">
          <ac:chgData name="rohan chikorde" userId="b118262019ef66ac" providerId="Windows Live" clId="Web-{47BE03D8-4F8F-4E38-BB4D-C39998FA1D95}" dt="2023-02-14T11:25:07.062" v="121" actId="1076"/>
          <ac:picMkLst>
            <pc:docMk/>
            <pc:sldMk cId="1814067215" sldId="318"/>
            <ac:picMk id="9" creationId="{2324F7AB-D8A3-831A-AE3E-2882F8577EBA}"/>
          </ac:picMkLst>
        </pc:picChg>
      </pc:sldChg>
      <pc:sldChg chg="addSp delSp modSp add replId delAnim">
        <pc:chgData name="rohan chikorde" userId="b118262019ef66ac" providerId="Windows Live" clId="Web-{47BE03D8-4F8F-4E38-BB4D-C39998FA1D95}" dt="2023-02-14T11:32:28.749" v="206" actId="1076"/>
        <pc:sldMkLst>
          <pc:docMk/>
          <pc:sldMk cId="2506769096" sldId="319"/>
        </pc:sldMkLst>
        <pc:spChg chg="mod">
          <ac:chgData name="rohan chikorde" userId="b118262019ef66ac" providerId="Windows Live" clId="Web-{47BE03D8-4F8F-4E38-BB4D-C39998FA1D95}" dt="2023-02-14T11:32:15.780" v="203" actId="1076"/>
          <ac:spMkLst>
            <pc:docMk/>
            <pc:sldMk cId="2506769096" sldId="319"/>
            <ac:spMk id="7" creationId="{90458654-7562-42A3-8A4D-9934F320A8D6}"/>
          </ac:spMkLst>
        </pc:spChg>
        <pc:spChg chg="add mod">
          <ac:chgData name="rohan chikorde" userId="b118262019ef66ac" providerId="Windows Live" clId="Web-{47BE03D8-4F8F-4E38-BB4D-C39998FA1D95}" dt="2023-02-14T11:32:20.342" v="204" actId="1076"/>
          <ac:spMkLst>
            <pc:docMk/>
            <pc:sldMk cId="2506769096" sldId="319"/>
            <ac:spMk id="23" creationId="{807F3BE6-2B1F-1A10-B870-FBA1358F81FF}"/>
          </ac:spMkLst>
        </pc:spChg>
        <pc:spChg chg="add mod">
          <ac:chgData name="rohan chikorde" userId="b118262019ef66ac" providerId="Windows Live" clId="Web-{47BE03D8-4F8F-4E38-BB4D-C39998FA1D95}" dt="2023-02-14T11:28:09.521" v="150" actId="14100"/>
          <ac:spMkLst>
            <pc:docMk/>
            <pc:sldMk cId="2506769096" sldId="319"/>
            <ac:spMk id="24" creationId="{83ACD297-FC72-DD8C-5152-994BD5ECB640}"/>
          </ac:spMkLst>
        </pc:spChg>
        <pc:spChg chg="add mod">
          <ac:chgData name="rohan chikorde" userId="b118262019ef66ac" providerId="Windows Live" clId="Web-{47BE03D8-4F8F-4E38-BB4D-C39998FA1D95}" dt="2023-02-14T11:28:15.834" v="151" actId="14100"/>
          <ac:spMkLst>
            <pc:docMk/>
            <pc:sldMk cId="2506769096" sldId="319"/>
            <ac:spMk id="25" creationId="{C41055D9-BBDB-A412-AB29-A43B03ED6360}"/>
          </ac:spMkLst>
        </pc:spChg>
        <pc:spChg chg="add mod">
          <ac:chgData name="rohan chikorde" userId="b118262019ef66ac" providerId="Windows Live" clId="Web-{47BE03D8-4F8F-4E38-BB4D-C39998FA1D95}" dt="2023-02-14T11:31:27.403" v="196" actId="20577"/>
          <ac:spMkLst>
            <pc:docMk/>
            <pc:sldMk cId="2506769096" sldId="319"/>
            <ac:spMk id="26" creationId="{2D27BD87-355D-1026-B624-029B1478E470}"/>
          </ac:spMkLst>
        </pc:spChg>
        <pc:spChg chg="add mod">
          <ac:chgData name="rohan chikorde" userId="b118262019ef66ac" providerId="Windows Live" clId="Web-{47BE03D8-4F8F-4E38-BB4D-C39998FA1D95}" dt="2023-02-14T11:30:17.526" v="181" actId="1076"/>
          <ac:spMkLst>
            <pc:docMk/>
            <pc:sldMk cId="2506769096" sldId="319"/>
            <ac:spMk id="28" creationId="{E2B6C591-1797-290A-B60A-AAB2228169DD}"/>
          </ac:spMkLst>
        </pc:spChg>
        <pc:spChg chg="add mod">
          <ac:chgData name="rohan chikorde" userId="b118262019ef66ac" providerId="Windows Live" clId="Web-{47BE03D8-4F8F-4E38-BB4D-C39998FA1D95}" dt="2023-02-14T11:29:49.181" v="172" actId="1076"/>
          <ac:spMkLst>
            <pc:docMk/>
            <pc:sldMk cId="2506769096" sldId="319"/>
            <ac:spMk id="29" creationId="{F11FED75-7F27-336C-8CBD-61196A62138D}"/>
          </ac:spMkLst>
        </pc:spChg>
        <pc:spChg chg="add mod">
          <ac:chgData name="rohan chikorde" userId="b118262019ef66ac" providerId="Windows Live" clId="Web-{47BE03D8-4F8F-4E38-BB4D-C39998FA1D95}" dt="2023-02-14T11:32:26.858" v="205" actId="1076"/>
          <ac:spMkLst>
            <pc:docMk/>
            <pc:sldMk cId="2506769096" sldId="319"/>
            <ac:spMk id="30" creationId="{A5514984-E067-4205-1615-040443CCC75F}"/>
          </ac:spMkLst>
        </pc:spChg>
        <pc:spChg chg="add mod">
          <ac:chgData name="rohan chikorde" userId="b118262019ef66ac" providerId="Windows Live" clId="Web-{47BE03D8-4F8F-4E38-BB4D-C39998FA1D95}" dt="2023-02-14T11:30:43.761" v="186" actId="14100"/>
          <ac:spMkLst>
            <pc:docMk/>
            <pc:sldMk cId="2506769096" sldId="319"/>
            <ac:spMk id="31" creationId="{192477BD-6745-08DB-B2E5-2D66838D3088}"/>
          </ac:spMkLst>
        </pc:spChg>
        <pc:spChg chg="add mod">
          <ac:chgData name="rohan chikorde" userId="b118262019ef66ac" providerId="Windows Live" clId="Web-{47BE03D8-4F8F-4E38-BB4D-C39998FA1D95}" dt="2023-02-14T11:31:58.607" v="199" actId="20577"/>
          <ac:spMkLst>
            <pc:docMk/>
            <pc:sldMk cId="2506769096" sldId="319"/>
            <ac:spMk id="32" creationId="{2DF9CFC8-0930-704E-A555-446137DD147D}"/>
          </ac:spMkLst>
        </pc:spChg>
        <pc:spChg chg="add mod">
          <ac:chgData name="rohan chikorde" userId="b118262019ef66ac" providerId="Windows Live" clId="Web-{47BE03D8-4F8F-4E38-BB4D-C39998FA1D95}" dt="2023-02-14T11:28:29.319" v="156" actId="688"/>
          <ac:spMkLst>
            <pc:docMk/>
            <pc:sldMk cId="2506769096" sldId="319"/>
            <ac:spMk id="33" creationId="{0BC9F05F-3824-1BD1-0662-0CC2568C2AFD}"/>
          </ac:spMkLst>
        </pc:spChg>
        <pc:spChg chg="add mod">
          <ac:chgData name="rohan chikorde" userId="b118262019ef66ac" providerId="Windows Live" clId="Web-{47BE03D8-4F8F-4E38-BB4D-C39998FA1D95}" dt="2023-02-14T11:27:54.380" v="147" actId="688"/>
          <ac:spMkLst>
            <pc:docMk/>
            <pc:sldMk cId="2506769096" sldId="319"/>
            <ac:spMk id="34" creationId="{8F5C460A-5FA9-8A11-C1A6-A72090E70A28}"/>
          </ac:spMkLst>
        </pc:spChg>
        <pc:graphicFrameChg chg="del">
          <ac:chgData name="rohan chikorde" userId="b118262019ef66ac" providerId="Windows Live" clId="Web-{47BE03D8-4F8F-4E38-BB4D-C39998FA1D95}" dt="2023-02-14T11:27:29.285" v="129"/>
          <ac:graphicFrameMkLst>
            <pc:docMk/>
            <pc:sldMk cId="2506769096" sldId="319"/>
            <ac:graphicFrameMk id="3076" creationId="{AD058FA1-2F29-1A66-5C9B-8FE7F0AEB66D}"/>
          </ac:graphicFrameMkLst>
        </pc:graphicFrameChg>
        <pc:picChg chg="add mod">
          <ac:chgData name="rohan chikorde" userId="b118262019ef66ac" providerId="Windows Live" clId="Web-{47BE03D8-4F8F-4E38-BB4D-C39998FA1D95}" dt="2023-02-14T11:32:28.749" v="206" actId="1076"/>
          <ac:picMkLst>
            <pc:docMk/>
            <pc:sldMk cId="2506769096" sldId="319"/>
            <ac:picMk id="27" creationId="{99FB0D29-7459-1E61-B05A-B313CCA490E4}"/>
          </ac:picMkLst>
        </pc:picChg>
      </pc:sldChg>
      <pc:sldChg chg="addSp delSp modSp add replId">
        <pc:chgData name="rohan chikorde" userId="b118262019ef66ac" providerId="Windows Live" clId="Web-{47BE03D8-4F8F-4E38-BB4D-C39998FA1D95}" dt="2023-02-14T11:40:51.485" v="279" actId="14100"/>
        <pc:sldMkLst>
          <pc:docMk/>
          <pc:sldMk cId="1438693965" sldId="320"/>
        </pc:sldMkLst>
        <pc:spChg chg="mod">
          <ac:chgData name="rohan chikorde" userId="b118262019ef66ac" providerId="Windows Live" clId="Web-{47BE03D8-4F8F-4E38-BB4D-C39998FA1D95}" dt="2023-02-14T11:35:53.115" v="234" actId="20577"/>
          <ac:spMkLst>
            <pc:docMk/>
            <pc:sldMk cId="1438693965" sldId="320"/>
            <ac:spMk id="7" creationId="{90458654-7562-42A3-8A4D-9934F320A8D6}"/>
          </ac:spMkLst>
        </pc:spChg>
        <pc:spChg chg="del">
          <ac:chgData name="rohan chikorde" userId="b118262019ef66ac" providerId="Windows Live" clId="Web-{47BE03D8-4F8F-4E38-BB4D-C39998FA1D95}" dt="2023-02-14T11:32:47.906" v="219"/>
          <ac:spMkLst>
            <pc:docMk/>
            <pc:sldMk cId="1438693965" sldId="320"/>
            <ac:spMk id="23" creationId="{807F3BE6-2B1F-1A10-B870-FBA1358F81FF}"/>
          </ac:spMkLst>
        </pc:spChg>
        <pc:spChg chg="del">
          <ac:chgData name="rohan chikorde" userId="b118262019ef66ac" providerId="Windows Live" clId="Web-{47BE03D8-4F8F-4E38-BB4D-C39998FA1D95}" dt="2023-02-14T11:32:47.906" v="218"/>
          <ac:spMkLst>
            <pc:docMk/>
            <pc:sldMk cId="1438693965" sldId="320"/>
            <ac:spMk id="24" creationId="{83ACD297-FC72-DD8C-5152-994BD5ECB640}"/>
          </ac:spMkLst>
        </pc:spChg>
        <pc:spChg chg="del">
          <ac:chgData name="rohan chikorde" userId="b118262019ef66ac" providerId="Windows Live" clId="Web-{47BE03D8-4F8F-4E38-BB4D-C39998FA1D95}" dt="2023-02-14T11:32:47.906" v="217"/>
          <ac:spMkLst>
            <pc:docMk/>
            <pc:sldMk cId="1438693965" sldId="320"/>
            <ac:spMk id="25" creationId="{C41055D9-BBDB-A412-AB29-A43B03ED6360}"/>
          </ac:spMkLst>
        </pc:spChg>
        <pc:spChg chg="del">
          <ac:chgData name="rohan chikorde" userId="b118262019ef66ac" providerId="Windows Live" clId="Web-{47BE03D8-4F8F-4E38-BB4D-C39998FA1D95}" dt="2023-02-14T11:32:47.906" v="216"/>
          <ac:spMkLst>
            <pc:docMk/>
            <pc:sldMk cId="1438693965" sldId="320"/>
            <ac:spMk id="26" creationId="{2D27BD87-355D-1026-B624-029B1478E470}"/>
          </ac:spMkLst>
        </pc:spChg>
        <pc:spChg chg="del">
          <ac:chgData name="rohan chikorde" userId="b118262019ef66ac" providerId="Windows Live" clId="Web-{47BE03D8-4F8F-4E38-BB4D-C39998FA1D95}" dt="2023-02-14T11:32:47.906" v="214"/>
          <ac:spMkLst>
            <pc:docMk/>
            <pc:sldMk cId="1438693965" sldId="320"/>
            <ac:spMk id="28" creationId="{E2B6C591-1797-290A-B60A-AAB2228169DD}"/>
          </ac:spMkLst>
        </pc:spChg>
        <pc:spChg chg="del">
          <ac:chgData name="rohan chikorde" userId="b118262019ef66ac" providerId="Windows Live" clId="Web-{47BE03D8-4F8F-4E38-BB4D-C39998FA1D95}" dt="2023-02-14T11:32:47.906" v="213"/>
          <ac:spMkLst>
            <pc:docMk/>
            <pc:sldMk cId="1438693965" sldId="320"/>
            <ac:spMk id="29" creationId="{F11FED75-7F27-336C-8CBD-61196A62138D}"/>
          </ac:spMkLst>
        </pc:spChg>
        <pc:spChg chg="del">
          <ac:chgData name="rohan chikorde" userId="b118262019ef66ac" providerId="Windows Live" clId="Web-{47BE03D8-4F8F-4E38-BB4D-C39998FA1D95}" dt="2023-02-14T11:32:47.906" v="212"/>
          <ac:spMkLst>
            <pc:docMk/>
            <pc:sldMk cId="1438693965" sldId="320"/>
            <ac:spMk id="30" creationId="{A5514984-E067-4205-1615-040443CCC75F}"/>
          </ac:spMkLst>
        </pc:spChg>
        <pc:spChg chg="del">
          <ac:chgData name="rohan chikorde" userId="b118262019ef66ac" providerId="Windows Live" clId="Web-{47BE03D8-4F8F-4E38-BB4D-C39998FA1D95}" dt="2023-02-14T11:32:47.906" v="211"/>
          <ac:spMkLst>
            <pc:docMk/>
            <pc:sldMk cId="1438693965" sldId="320"/>
            <ac:spMk id="31" creationId="{192477BD-6745-08DB-B2E5-2D66838D3088}"/>
          </ac:spMkLst>
        </pc:spChg>
        <pc:spChg chg="del">
          <ac:chgData name="rohan chikorde" userId="b118262019ef66ac" providerId="Windows Live" clId="Web-{47BE03D8-4F8F-4E38-BB4D-C39998FA1D95}" dt="2023-02-14T11:32:47.906" v="210"/>
          <ac:spMkLst>
            <pc:docMk/>
            <pc:sldMk cId="1438693965" sldId="320"/>
            <ac:spMk id="32" creationId="{2DF9CFC8-0930-704E-A555-446137DD147D}"/>
          </ac:spMkLst>
        </pc:spChg>
        <pc:spChg chg="del">
          <ac:chgData name="rohan chikorde" userId="b118262019ef66ac" providerId="Windows Live" clId="Web-{47BE03D8-4F8F-4E38-BB4D-C39998FA1D95}" dt="2023-02-14T11:32:47.906" v="209"/>
          <ac:spMkLst>
            <pc:docMk/>
            <pc:sldMk cId="1438693965" sldId="320"/>
            <ac:spMk id="33" creationId="{0BC9F05F-3824-1BD1-0662-0CC2568C2AFD}"/>
          </ac:spMkLst>
        </pc:spChg>
        <pc:spChg chg="del">
          <ac:chgData name="rohan chikorde" userId="b118262019ef66ac" providerId="Windows Live" clId="Web-{47BE03D8-4F8F-4E38-BB4D-C39998FA1D95}" dt="2023-02-14T11:32:47.906" v="208"/>
          <ac:spMkLst>
            <pc:docMk/>
            <pc:sldMk cId="1438693965" sldId="320"/>
            <ac:spMk id="34" creationId="{8F5C460A-5FA9-8A11-C1A6-A72090E70A28}"/>
          </ac:spMkLst>
        </pc:spChg>
        <pc:picChg chg="add mod">
          <ac:chgData name="rohan chikorde" userId="b118262019ef66ac" providerId="Windows Live" clId="Web-{47BE03D8-4F8F-4E38-BB4D-C39998FA1D95}" dt="2023-02-14T11:40:38.609" v="275" actId="14100"/>
          <ac:picMkLst>
            <pc:docMk/>
            <pc:sldMk cId="1438693965" sldId="320"/>
            <ac:picMk id="3" creationId="{F5DE7209-CF8B-F6B0-7905-B0C7834EEAC4}"/>
          </ac:picMkLst>
        </pc:picChg>
        <pc:picChg chg="add mod">
          <ac:chgData name="rohan chikorde" userId="b118262019ef66ac" providerId="Windows Live" clId="Web-{47BE03D8-4F8F-4E38-BB4D-C39998FA1D95}" dt="2023-02-14T11:40:41.344" v="276" actId="1076"/>
          <ac:picMkLst>
            <pc:docMk/>
            <pc:sldMk cId="1438693965" sldId="320"/>
            <ac:picMk id="4" creationId="{03F16166-A805-FBA5-CAF2-F9DBA3637795}"/>
          </ac:picMkLst>
        </pc:picChg>
        <pc:picChg chg="add mod">
          <ac:chgData name="rohan chikorde" userId="b118262019ef66ac" providerId="Windows Live" clId="Web-{47BE03D8-4F8F-4E38-BB4D-C39998FA1D95}" dt="2023-02-14T11:40:51.485" v="279" actId="14100"/>
          <ac:picMkLst>
            <pc:docMk/>
            <pc:sldMk cId="1438693965" sldId="320"/>
            <ac:picMk id="5" creationId="{A8F0B5FD-9E85-346E-8B53-6608E1CD197A}"/>
          </ac:picMkLst>
        </pc:picChg>
        <pc:picChg chg="add mod">
          <ac:chgData name="rohan chikorde" userId="b118262019ef66ac" providerId="Windows Live" clId="Web-{47BE03D8-4F8F-4E38-BB4D-C39998FA1D95}" dt="2023-02-14T11:39:55.623" v="266" actId="14100"/>
          <ac:picMkLst>
            <pc:docMk/>
            <pc:sldMk cId="1438693965" sldId="320"/>
            <ac:picMk id="6" creationId="{916B994E-3B2E-53EF-5B10-6F3D8AE63346}"/>
          </ac:picMkLst>
        </pc:picChg>
        <pc:picChg chg="add del mod">
          <ac:chgData name="rohan chikorde" userId="b118262019ef66ac" providerId="Windows Live" clId="Web-{47BE03D8-4F8F-4E38-BB4D-C39998FA1D95}" dt="2023-02-14T11:40:02.374" v="268"/>
          <ac:picMkLst>
            <pc:docMk/>
            <pc:sldMk cId="1438693965" sldId="320"/>
            <ac:picMk id="8" creationId="{45D52F0B-13CA-8CA4-5202-345187E9E9D7}"/>
          </ac:picMkLst>
        </pc:picChg>
        <pc:picChg chg="add mod">
          <ac:chgData name="rohan chikorde" userId="b118262019ef66ac" providerId="Windows Live" clId="Web-{47BE03D8-4F8F-4E38-BB4D-C39998FA1D95}" dt="2023-02-14T11:40:10.077" v="270" actId="14100"/>
          <ac:picMkLst>
            <pc:docMk/>
            <pc:sldMk cId="1438693965" sldId="320"/>
            <ac:picMk id="9" creationId="{C6203F3D-ED3B-E9AF-1B7B-EF25DDE9A35B}"/>
          </ac:picMkLst>
        </pc:picChg>
        <pc:picChg chg="add mod">
          <ac:chgData name="rohan chikorde" userId="b118262019ef66ac" providerId="Windows Live" clId="Web-{47BE03D8-4F8F-4E38-BB4D-C39998FA1D95}" dt="2023-02-14T11:40:19.077" v="272" actId="14100"/>
          <ac:picMkLst>
            <pc:docMk/>
            <pc:sldMk cId="1438693965" sldId="320"/>
            <ac:picMk id="10" creationId="{766134BF-831C-AAB7-5C4B-D134AF9B343F}"/>
          </ac:picMkLst>
        </pc:picChg>
        <pc:picChg chg="del">
          <ac:chgData name="rohan chikorde" userId="b118262019ef66ac" providerId="Windows Live" clId="Web-{47BE03D8-4F8F-4E38-BB4D-C39998FA1D95}" dt="2023-02-14T11:32:47.906" v="215"/>
          <ac:picMkLst>
            <pc:docMk/>
            <pc:sldMk cId="1438693965" sldId="320"/>
            <ac:picMk id="27" creationId="{99FB0D29-7459-1E61-B05A-B313CCA490E4}"/>
          </ac:picMkLst>
        </pc:picChg>
      </pc:sldChg>
      <pc:sldChg chg="addSp delSp modSp add replId addAnim delAnim modAnim">
        <pc:chgData name="rohan chikorde" userId="b118262019ef66ac" providerId="Windows Live" clId="Web-{47BE03D8-4F8F-4E38-BB4D-C39998FA1D95}" dt="2023-02-14T11:53:35.307" v="527"/>
        <pc:sldMkLst>
          <pc:docMk/>
          <pc:sldMk cId="2403588772" sldId="321"/>
        </pc:sldMkLst>
        <pc:spChg chg="mod">
          <ac:chgData name="rohan chikorde" userId="b118262019ef66ac" providerId="Windows Live" clId="Web-{47BE03D8-4F8F-4E38-BB4D-C39998FA1D95}" dt="2023-02-14T11:48:33.282" v="452" actId="20577"/>
          <ac:spMkLst>
            <pc:docMk/>
            <pc:sldMk cId="2403588772" sldId="321"/>
            <ac:spMk id="7" creationId="{90458654-7562-42A3-8A4D-9934F320A8D6}"/>
          </ac:spMkLst>
        </pc:spChg>
        <pc:spChg chg="add del mod">
          <ac:chgData name="rohan chikorde" userId="b118262019ef66ac" providerId="Windows Live" clId="Web-{47BE03D8-4F8F-4E38-BB4D-C39998FA1D95}" dt="2023-02-14T11:43:13.286" v="379"/>
          <ac:spMkLst>
            <pc:docMk/>
            <pc:sldMk cId="2403588772" sldId="321"/>
            <ac:spMk id="14" creationId="{4D3A6FF9-4941-131E-ED14-C3F92F82B213}"/>
          </ac:spMkLst>
        </pc:spChg>
        <pc:spChg chg="add del mod">
          <ac:chgData name="rohan chikorde" userId="b118262019ef66ac" providerId="Windows Live" clId="Web-{47BE03D8-4F8F-4E38-BB4D-C39998FA1D95}" dt="2023-02-14T11:43:13.286" v="378"/>
          <ac:spMkLst>
            <pc:docMk/>
            <pc:sldMk cId="2403588772" sldId="321"/>
            <ac:spMk id="15" creationId="{6315BF80-53EF-4995-37B0-606742710481}"/>
          </ac:spMkLst>
        </pc:spChg>
        <pc:spChg chg="add del mod">
          <ac:chgData name="rohan chikorde" userId="b118262019ef66ac" providerId="Windows Live" clId="Web-{47BE03D8-4F8F-4E38-BB4D-C39998FA1D95}" dt="2023-02-14T11:43:13.271" v="377"/>
          <ac:spMkLst>
            <pc:docMk/>
            <pc:sldMk cId="2403588772" sldId="321"/>
            <ac:spMk id="16" creationId="{76958F42-BAE4-E7BE-74D2-36D70D810E2F}"/>
          </ac:spMkLst>
        </pc:spChg>
        <pc:spChg chg="add del mod">
          <ac:chgData name="rohan chikorde" userId="b118262019ef66ac" providerId="Windows Live" clId="Web-{47BE03D8-4F8F-4E38-BB4D-C39998FA1D95}" dt="2023-02-14T11:43:13.271" v="376"/>
          <ac:spMkLst>
            <pc:docMk/>
            <pc:sldMk cId="2403588772" sldId="321"/>
            <ac:spMk id="17" creationId="{7154C73F-6BEC-A8D3-43D3-16336D1D3FC8}"/>
          </ac:spMkLst>
        </pc:spChg>
        <pc:spChg chg="add del mod">
          <ac:chgData name="rohan chikorde" userId="b118262019ef66ac" providerId="Windows Live" clId="Web-{47BE03D8-4F8F-4E38-BB4D-C39998FA1D95}" dt="2023-02-14T11:43:13.271" v="375"/>
          <ac:spMkLst>
            <pc:docMk/>
            <pc:sldMk cId="2403588772" sldId="321"/>
            <ac:spMk id="18" creationId="{8086A833-9A35-7B8F-82C8-5619EC70EE5C}"/>
          </ac:spMkLst>
        </pc:spChg>
        <pc:spChg chg="add del mod">
          <ac:chgData name="rohan chikorde" userId="b118262019ef66ac" providerId="Windows Live" clId="Web-{47BE03D8-4F8F-4E38-BB4D-C39998FA1D95}" dt="2023-02-14T11:43:13.271" v="374"/>
          <ac:spMkLst>
            <pc:docMk/>
            <pc:sldMk cId="2403588772" sldId="321"/>
            <ac:spMk id="19" creationId="{DF0C6C84-0080-A7AB-69C4-6FF743F51E65}"/>
          </ac:spMkLst>
        </pc:spChg>
        <pc:spChg chg="add del mod">
          <ac:chgData name="rohan chikorde" userId="b118262019ef66ac" providerId="Windows Live" clId="Web-{47BE03D8-4F8F-4E38-BB4D-C39998FA1D95}" dt="2023-02-14T11:43:13.271" v="373"/>
          <ac:spMkLst>
            <pc:docMk/>
            <pc:sldMk cId="2403588772" sldId="321"/>
            <ac:spMk id="20" creationId="{D96A6535-F753-FD62-4287-540BD546C4C1}"/>
          </ac:spMkLst>
        </pc:spChg>
        <pc:spChg chg="add del mod">
          <ac:chgData name="rohan chikorde" userId="b118262019ef66ac" providerId="Windows Live" clId="Web-{47BE03D8-4F8F-4E38-BB4D-C39998FA1D95}" dt="2023-02-14T11:43:13.271" v="372"/>
          <ac:spMkLst>
            <pc:docMk/>
            <pc:sldMk cId="2403588772" sldId="321"/>
            <ac:spMk id="21" creationId="{AAAAC9AB-612C-CBD7-74B8-44327988C85E}"/>
          </ac:spMkLst>
        </pc:spChg>
        <pc:spChg chg="add del mod">
          <ac:chgData name="rohan chikorde" userId="b118262019ef66ac" providerId="Windows Live" clId="Web-{47BE03D8-4F8F-4E38-BB4D-C39998FA1D95}" dt="2023-02-14T11:43:13.271" v="371"/>
          <ac:spMkLst>
            <pc:docMk/>
            <pc:sldMk cId="2403588772" sldId="321"/>
            <ac:spMk id="22" creationId="{97734982-83EE-9585-D43D-7543BC278060}"/>
          </ac:spMkLst>
        </pc:spChg>
        <pc:spChg chg="add del mod">
          <ac:chgData name="rohan chikorde" userId="b118262019ef66ac" providerId="Windows Live" clId="Web-{47BE03D8-4F8F-4E38-BB4D-C39998FA1D95}" dt="2023-02-14T11:43:13.271" v="370"/>
          <ac:spMkLst>
            <pc:docMk/>
            <pc:sldMk cId="2403588772" sldId="321"/>
            <ac:spMk id="23" creationId="{C651ACD2-8E91-1D7F-2F3E-327A91B82462}"/>
          </ac:spMkLst>
        </pc:spChg>
        <pc:spChg chg="add del mod">
          <ac:chgData name="rohan chikorde" userId="b118262019ef66ac" providerId="Windows Live" clId="Web-{47BE03D8-4F8F-4E38-BB4D-C39998FA1D95}" dt="2023-02-14T11:43:13.271" v="369"/>
          <ac:spMkLst>
            <pc:docMk/>
            <pc:sldMk cId="2403588772" sldId="321"/>
            <ac:spMk id="24" creationId="{DBFAC8D1-4EB7-50BE-31CF-FCD7195675E6}"/>
          </ac:spMkLst>
        </pc:spChg>
        <pc:spChg chg="add del mod">
          <ac:chgData name="rohan chikorde" userId="b118262019ef66ac" providerId="Windows Live" clId="Web-{47BE03D8-4F8F-4E38-BB4D-C39998FA1D95}" dt="2023-02-14T11:43:13.271" v="368"/>
          <ac:spMkLst>
            <pc:docMk/>
            <pc:sldMk cId="2403588772" sldId="321"/>
            <ac:spMk id="25" creationId="{3887FDD4-4CF4-D95B-F6E5-5B86153A8EC6}"/>
          </ac:spMkLst>
        </pc:spChg>
        <pc:spChg chg="add del mod">
          <ac:chgData name="rohan chikorde" userId="b118262019ef66ac" providerId="Windows Live" clId="Web-{47BE03D8-4F8F-4E38-BB4D-C39998FA1D95}" dt="2023-02-14T11:43:13.271" v="367"/>
          <ac:spMkLst>
            <pc:docMk/>
            <pc:sldMk cId="2403588772" sldId="321"/>
            <ac:spMk id="26" creationId="{E2D77F12-E0E1-AA3E-C115-42120B9199F1}"/>
          </ac:spMkLst>
        </pc:spChg>
        <pc:spChg chg="add del mod">
          <ac:chgData name="rohan chikorde" userId="b118262019ef66ac" providerId="Windows Live" clId="Web-{47BE03D8-4F8F-4E38-BB4D-C39998FA1D95}" dt="2023-02-14T11:43:13.271" v="366"/>
          <ac:spMkLst>
            <pc:docMk/>
            <pc:sldMk cId="2403588772" sldId="321"/>
            <ac:spMk id="27" creationId="{BF3BE06C-DF13-4790-43FC-0557425DD48A}"/>
          </ac:spMkLst>
        </pc:spChg>
        <pc:spChg chg="add del mod">
          <ac:chgData name="rohan chikorde" userId="b118262019ef66ac" providerId="Windows Live" clId="Web-{47BE03D8-4F8F-4E38-BB4D-C39998FA1D95}" dt="2023-02-14T11:43:13.271" v="365"/>
          <ac:spMkLst>
            <pc:docMk/>
            <pc:sldMk cId="2403588772" sldId="321"/>
            <ac:spMk id="28" creationId="{8236757A-F8D6-2B33-A997-908ED1CED2F6}"/>
          </ac:spMkLst>
        </pc:spChg>
        <pc:spChg chg="add del mod">
          <ac:chgData name="rohan chikorde" userId="b118262019ef66ac" providerId="Windows Live" clId="Web-{47BE03D8-4F8F-4E38-BB4D-C39998FA1D95}" dt="2023-02-14T11:43:13.271" v="364"/>
          <ac:spMkLst>
            <pc:docMk/>
            <pc:sldMk cId="2403588772" sldId="321"/>
            <ac:spMk id="29" creationId="{0A9A1C7D-83EE-8476-CFA3-2D832AAB7CFD}"/>
          </ac:spMkLst>
        </pc:spChg>
        <pc:spChg chg="add del mod">
          <ac:chgData name="rohan chikorde" userId="b118262019ef66ac" providerId="Windows Live" clId="Web-{47BE03D8-4F8F-4E38-BB4D-C39998FA1D95}" dt="2023-02-14T11:43:13.271" v="363"/>
          <ac:spMkLst>
            <pc:docMk/>
            <pc:sldMk cId="2403588772" sldId="321"/>
            <ac:spMk id="30" creationId="{23644A47-8874-9354-89A0-1388A6A23B95}"/>
          </ac:spMkLst>
        </pc:spChg>
        <pc:spChg chg="add del mod">
          <ac:chgData name="rohan chikorde" userId="b118262019ef66ac" providerId="Windows Live" clId="Web-{47BE03D8-4F8F-4E38-BB4D-C39998FA1D95}" dt="2023-02-14T11:43:13.271" v="362"/>
          <ac:spMkLst>
            <pc:docMk/>
            <pc:sldMk cId="2403588772" sldId="321"/>
            <ac:spMk id="31" creationId="{7AEC5FDE-A8D1-3A13-A57F-3A8FA316713D}"/>
          </ac:spMkLst>
        </pc:spChg>
        <pc:spChg chg="add del mod">
          <ac:chgData name="rohan chikorde" userId="b118262019ef66ac" providerId="Windows Live" clId="Web-{47BE03D8-4F8F-4E38-BB4D-C39998FA1D95}" dt="2023-02-14T11:43:13.271" v="361"/>
          <ac:spMkLst>
            <pc:docMk/>
            <pc:sldMk cId="2403588772" sldId="321"/>
            <ac:spMk id="32" creationId="{5D8572F5-2DD4-91DD-66F6-7BECA7B06C3C}"/>
          </ac:spMkLst>
        </pc:spChg>
        <pc:spChg chg="add del mod">
          <ac:chgData name="rohan chikorde" userId="b118262019ef66ac" providerId="Windows Live" clId="Web-{47BE03D8-4F8F-4E38-BB4D-C39998FA1D95}" dt="2023-02-14T11:43:13.271" v="360"/>
          <ac:spMkLst>
            <pc:docMk/>
            <pc:sldMk cId="2403588772" sldId="321"/>
            <ac:spMk id="33" creationId="{33BF63CF-7670-79AA-15A7-CF7931561284}"/>
          </ac:spMkLst>
        </pc:spChg>
        <pc:spChg chg="add">
          <ac:chgData name="rohan chikorde" userId="b118262019ef66ac" providerId="Windows Live" clId="Web-{47BE03D8-4F8F-4E38-BB4D-C39998FA1D95}" dt="2023-02-14T11:42:37.598" v="287"/>
          <ac:spMkLst>
            <pc:docMk/>
            <pc:sldMk cId="2403588772" sldId="321"/>
            <ac:spMk id="35" creationId="{FB674F20-7669-9883-3CFF-B5432DC8145D}"/>
          </ac:spMkLst>
        </pc:spChg>
        <pc:spChg chg="add">
          <ac:chgData name="rohan chikorde" userId="b118262019ef66ac" providerId="Windows Live" clId="Web-{47BE03D8-4F8F-4E38-BB4D-C39998FA1D95}" dt="2023-02-14T11:42:37.598" v="287"/>
          <ac:spMkLst>
            <pc:docMk/>
            <pc:sldMk cId="2403588772" sldId="321"/>
            <ac:spMk id="36" creationId="{A5C9F207-6158-F6D3-6503-C946C5233757}"/>
          </ac:spMkLst>
        </pc:spChg>
        <pc:spChg chg="add">
          <ac:chgData name="rohan chikorde" userId="b118262019ef66ac" providerId="Windows Live" clId="Web-{47BE03D8-4F8F-4E38-BB4D-C39998FA1D95}" dt="2023-02-14T11:42:37.598" v="287"/>
          <ac:spMkLst>
            <pc:docMk/>
            <pc:sldMk cId="2403588772" sldId="321"/>
            <ac:spMk id="37" creationId="{88E67982-ACC3-16C6-2350-CC92CC06476C}"/>
          </ac:spMkLst>
        </pc:spChg>
        <pc:spChg chg="add">
          <ac:chgData name="rohan chikorde" userId="b118262019ef66ac" providerId="Windows Live" clId="Web-{47BE03D8-4F8F-4E38-BB4D-C39998FA1D95}" dt="2023-02-14T11:42:37.598" v="287"/>
          <ac:spMkLst>
            <pc:docMk/>
            <pc:sldMk cId="2403588772" sldId="321"/>
            <ac:spMk id="38" creationId="{79E6816E-A5A5-52C7-0D76-F4B3E2259FB8}"/>
          </ac:spMkLst>
        </pc:spChg>
        <pc:spChg chg="add">
          <ac:chgData name="rohan chikorde" userId="b118262019ef66ac" providerId="Windows Live" clId="Web-{47BE03D8-4F8F-4E38-BB4D-C39998FA1D95}" dt="2023-02-14T11:42:37.598" v="287"/>
          <ac:spMkLst>
            <pc:docMk/>
            <pc:sldMk cId="2403588772" sldId="321"/>
            <ac:spMk id="41" creationId="{2D57F172-0850-EA66-7E5B-E4B26A5CF878}"/>
          </ac:spMkLst>
        </pc:spChg>
        <pc:spChg chg="add">
          <ac:chgData name="rohan chikorde" userId="b118262019ef66ac" providerId="Windows Live" clId="Web-{47BE03D8-4F8F-4E38-BB4D-C39998FA1D95}" dt="2023-02-14T11:42:37.598" v="287"/>
          <ac:spMkLst>
            <pc:docMk/>
            <pc:sldMk cId="2403588772" sldId="321"/>
            <ac:spMk id="42" creationId="{1A4D1C4F-C43D-5671-E588-628255A96A1E}"/>
          </ac:spMkLst>
        </pc:spChg>
        <pc:spChg chg="add">
          <ac:chgData name="rohan chikorde" userId="b118262019ef66ac" providerId="Windows Live" clId="Web-{47BE03D8-4F8F-4E38-BB4D-C39998FA1D95}" dt="2023-02-14T11:42:37.598" v="287"/>
          <ac:spMkLst>
            <pc:docMk/>
            <pc:sldMk cId="2403588772" sldId="321"/>
            <ac:spMk id="43" creationId="{83E23F58-B894-2BB7-D5C4-AEF9652EC900}"/>
          </ac:spMkLst>
        </pc:spChg>
        <pc:spChg chg="add">
          <ac:chgData name="rohan chikorde" userId="b118262019ef66ac" providerId="Windows Live" clId="Web-{47BE03D8-4F8F-4E38-BB4D-C39998FA1D95}" dt="2023-02-14T11:42:37.598" v="287"/>
          <ac:spMkLst>
            <pc:docMk/>
            <pc:sldMk cId="2403588772" sldId="321"/>
            <ac:spMk id="44" creationId="{558FEDE4-EC1E-D85F-1A69-72650A4D6928}"/>
          </ac:spMkLst>
        </pc:spChg>
        <pc:spChg chg="add">
          <ac:chgData name="rohan chikorde" userId="b118262019ef66ac" providerId="Windows Live" clId="Web-{47BE03D8-4F8F-4E38-BB4D-C39998FA1D95}" dt="2023-02-14T11:42:37.598" v="287"/>
          <ac:spMkLst>
            <pc:docMk/>
            <pc:sldMk cId="2403588772" sldId="321"/>
            <ac:spMk id="47" creationId="{326B3AB0-1E69-70B9-406E-78D8565955EF}"/>
          </ac:spMkLst>
        </pc:spChg>
        <pc:spChg chg="add">
          <ac:chgData name="rohan chikorde" userId="b118262019ef66ac" providerId="Windows Live" clId="Web-{47BE03D8-4F8F-4E38-BB4D-C39998FA1D95}" dt="2023-02-14T11:42:37.598" v="287"/>
          <ac:spMkLst>
            <pc:docMk/>
            <pc:sldMk cId="2403588772" sldId="321"/>
            <ac:spMk id="48" creationId="{DD3C5985-3536-0661-C5D9-61433C6260DC}"/>
          </ac:spMkLst>
        </pc:spChg>
        <pc:spChg chg="add">
          <ac:chgData name="rohan chikorde" userId="b118262019ef66ac" providerId="Windows Live" clId="Web-{47BE03D8-4F8F-4E38-BB4D-C39998FA1D95}" dt="2023-02-14T11:42:37.598" v="287"/>
          <ac:spMkLst>
            <pc:docMk/>
            <pc:sldMk cId="2403588772" sldId="321"/>
            <ac:spMk id="49" creationId="{C289FC37-6C31-094D-0542-901E232DB825}"/>
          </ac:spMkLst>
        </pc:spChg>
        <pc:spChg chg="add">
          <ac:chgData name="rohan chikorde" userId="b118262019ef66ac" providerId="Windows Live" clId="Web-{47BE03D8-4F8F-4E38-BB4D-C39998FA1D95}" dt="2023-02-14T11:42:37.598" v="287"/>
          <ac:spMkLst>
            <pc:docMk/>
            <pc:sldMk cId="2403588772" sldId="321"/>
            <ac:spMk id="50" creationId="{A1E220B2-7A51-DA3B-8CA7-5984C9BDC2E5}"/>
          </ac:spMkLst>
        </pc:spChg>
        <pc:spChg chg="add">
          <ac:chgData name="rohan chikorde" userId="b118262019ef66ac" providerId="Windows Live" clId="Web-{47BE03D8-4F8F-4E38-BB4D-C39998FA1D95}" dt="2023-02-14T11:42:37.598" v="287"/>
          <ac:spMkLst>
            <pc:docMk/>
            <pc:sldMk cId="2403588772" sldId="321"/>
            <ac:spMk id="53" creationId="{A2E76FCE-DCCD-9896-8D01-3126AB0BF5D3}"/>
          </ac:spMkLst>
        </pc:spChg>
        <pc:spChg chg="add">
          <ac:chgData name="rohan chikorde" userId="b118262019ef66ac" providerId="Windows Live" clId="Web-{47BE03D8-4F8F-4E38-BB4D-C39998FA1D95}" dt="2023-02-14T11:42:37.598" v="287"/>
          <ac:spMkLst>
            <pc:docMk/>
            <pc:sldMk cId="2403588772" sldId="321"/>
            <ac:spMk id="54" creationId="{1D0CAEBF-0463-117B-93AF-0BCC90487A29}"/>
          </ac:spMkLst>
        </pc:spChg>
        <pc:spChg chg="add">
          <ac:chgData name="rohan chikorde" userId="b118262019ef66ac" providerId="Windows Live" clId="Web-{47BE03D8-4F8F-4E38-BB4D-C39998FA1D95}" dt="2023-02-14T11:42:37.598" v="287"/>
          <ac:spMkLst>
            <pc:docMk/>
            <pc:sldMk cId="2403588772" sldId="321"/>
            <ac:spMk id="55" creationId="{1F33A2DD-7FD6-253E-5FC2-F61D01107452}"/>
          </ac:spMkLst>
        </pc:spChg>
        <pc:spChg chg="add">
          <ac:chgData name="rohan chikorde" userId="b118262019ef66ac" providerId="Windows Live" clId="Web-{47BE03D8-4F8F-4E38-BB4D-C39998FA1D95}" dt="2023-02-14T11:42:37.598" v="287"/>
          <ac:spMkLst>
            <pc:docMk/>
            <pc:sldMk cId="2403588772" sldId="321"/>
            <ac:spMk id="56" creationId="{5DA49E1B-F90A-6A1B-58C7-0CD5E61E62F4}"/>
          </ac:spMkLst>
        </pc:spChg>
        <pc:spChg chg="add mod">
          <ac:chgData name="rohan chikorde" userId="b118262019ef66ac" providerId="Windows Live" clId="Web-{47BE03D8-4F8F-4E38-BB4D-C39998FA1D95}" dt="2023-02-14T11:49:46.675" v="493" actId="1076"/>
          <ac:spMkLst>
            <pc:docMk/>
            <pc:sldMk cId="2403588772" sldId="321"/>
            <ac:spMk id="62" creationId="{4D3A6FF9-4941-131E-ED14-C3F92F82B213}"/>
          </ac:spMkLst>
        </pc:spChg>
        <pc:spChg chg="add mod">
          <ac:chgData name="rohan chikorde" userId="b118262019ef66ac" providerId="Windows Live" clId="Web-{47BE03D8-4F8F-4E38-BB4D-C39998FA1D95}" dt="2023-02-14T11:49:58.316" v="514" actId="1076"/>
          <ac:spMkLst>
            <pc:docMk/>
            <pc:sldMk cId="2403588772" sldId="321"/>
            <ac:spMk id="63" creationId="{6315BF80-53EF-4995-37B0-606742710481}"/>
          </ac:spMkLst>
        </pc:spChg>
        <pc:spChg chg="add mod">
          <ac:chgData name="rohan chikorde" userId="b118262019ef66ac" providerId="Windows Live" clId="Web-{47BE03D8-4F8F-4E38-BB4D-C39998FA1D95}" dt="2023-02-14T11:49:54.066" v="513" actId="1076"/>
          <ac:spMkLst>
            <pc:docMk/>
            <pc:sldMk cId="2403588772" sldId="321"/>
            <ac:spMk id="256" creationId="{76958F42-BAE4-E7BE-74D2-36D70D810E2F}"/>
          </ac:spMkLst>
        </pc:spChg>
        <pc:spChg chg="add mod">
          <ac:chgData name="rohan chikorde" userId="b118262019ef66ac" providerId="Windows Live" clId="Web-{47BE03D8-4F8F-4E38-BB4D-C39998FA1D95}" dt="2023-02-14T11:49:46.722" v="495" actId="1076"/>
          <ac:spMkLst>
            <pc:docMk/>
            <pc:sldMk cId="2403588772" sldId="321"/>
            <ac:spMk id="257" creationId="{7154C73F-6BEC-A8D3-43D3-16336D1D3FC8}"/>
          </ac:spMkLst>
        </pc:spChg>
        <pc:spChg chg="add mod">
          <ac:chgData name="rohan chikorde" userId="b118262019ef66ac" providerId="Windows Live" clId="Web-{47BE03D8-4F8F-4E38-BB4D-C39998FA1D95}" dt="2023-02-14T11:49:46.753" v="496" actId="1076"/>
          <ac:spMkLst>
            <pc:docMk/>
            <pc:sldMk cId="2403588772" sldId="321"/>
            <ac:spMk id="258" creationId="{8086A833-9A35-7B8F-82C8-5619EC70EE5C}"/>
          </ac:spMkLst>
        </pc:spChg>
        <pc:spChg chg="add mod">
          <ac:chgData name="rohan chikorde" userId="b118262019ef66ac" providerId="Windows Live" clId="Web-{47BE03D8-4F8F-4E38-BB4D-C39998FA1D95}" dt="2023-02-14T11:49:46.768" v="497" actId="1076"/>
          <ac:spMkLst>
            <pc:docMk/>
            <pc:sldMk cId="2403588772" sldId="321"/>
            <ac:spMk id="259" creationId="{DF0C6C84-0080-A7AB-69C4-6FF743F51E65}"/>
          </ac:spMkLst>
        </pc:spChg>
        <pc:spChg chg="add mod">
          <ac:chgData name="rohan chikorde" userId="b118262019ef66ac" providerId="Windows Live" clId="Web-{47BE03D8-4F8F-4E38-BB4D-C39998FA1D95}" dt="2023-02-14T11:49:46.784" v="498" actId="1076"/>
          <ac:spMkLst>
            <pc:docMk/>
            <pc:sldMk cId="2403588772" sldId="321"/>
            <ac:spMk id="260" creationId="{D96A6535-F753-FD62-4287-540BD546C4C1}"/>
          </ac:spMkLst>
        </pc:spChg>
        <pc:spChg chg="add mod">
          <ac:chgData name="rohan chikorde" userId="b118262019ef66ac" providerId="Windows Live" clId="Web-{47BE03D8-4F8F-4E38-BB4D-C39998FA1D95}" dt="2023-02-14T11:49:46.800" v="499" actId="1076"/>
          <ac:spMkLst>
            <pc:docMk/>
            <pc:sldMk cId="2403588772" sldId="321"/>
            <ac:spMk id="261" creationId="{AAAAC9AB-612C-CBD7-74B8-44327988C85E}"/>
          </ac:spMkLst>
        </pc:spChg>
        <pc:spChg chg="add mod">
          <ac:chgData name="rohan chikorde" userId="b118262019ef66ac" providerId="Windows Live" clId="Web-{47BE03D8-4F8F-4E38-BB4D-C39998FA1D95}" dt="2023-02-14T11:49:46.831" v="500" actId="1076"/>
          <ac:spMkLst>
            <pc:docMk/>
            <pc:sldMk cId="2403588772" sldId="321"/>
            <ac:spMk id="262" creationId="{97734982-83EE-9585-D43D-7543BC278060}"/>
          </ac:spMkLst>
        </pc:spChg>
        <pc:spChg chg="add mod">
          <ac:chgData name="rohan chikorde" userId="b118262019ef66ac" providerId="Windows Live" clId="Web-{47BE03D8-4F8F-4E38-BB4D-C39998FA1D95}" dt="2023-02-14T11:49:46.847" v="501" actId="1076"/>
          <ac:spMkLst>
            <pc:docMk/>
            <pc:sldMk cId="2403588772" sldId="321"/>
            <ac:spMk id="263" creationId="{C651ACD2-8E91-1D7F-2F3E-327A91B82462}"/>
          </ac:spMkLst>
        </pc:spChg>
        <pc:spChg chg="add mod">
          <ac:chgData name="rohan chikorde" userId="b118262019ef66ac" providerId="Windows Live" clId="Web-{47BE03D8-4F8F-4E38-BB4D-C39998FA1D95}" dt="2023-02-14T11:49:46.862" v="502" actId="1076"/>
          <ac:spMkLst>
            <pc:docMk/>
            <pc:sldMk cId="2403588772" sldId="321"/>
            <ac:spMk id="264" creationId="{DBFAC8D1-4EB7-50BE-31CF-FCD7195675E6}"/>
          </ac:spMkLst>
        </pc:spChg>
        <pc:spChg chg="add mod">
          <ac:chgData name="rohan chikorde" userId="b118262019ef66ac" providerId="Windows Live" clId="Web-{47BE03D8-4F8F-4E38-BB4D-C39998FA1D95}" dt="2023-02-14T11:49:46.878" v="503" actId="1076"/>
          <ac:spMkLst>
            <pc:docMk/>
            <pc:sldMk cId="2403588772" sldId="321"/>
            <ac:spMk id="265" creationId="{3887FDD4-4CF4-D95B-F6E5-5B86153A8EC6}"/>
          </ac:spMkLst>
        </pc:spChg>
        <pc:spChg chg="add mod">
          <ac:chgData name="rohan chikorde" userId="b118262019ef66ac" providerId="Windows Live" clId="Web-{47BE03D8-4F8F-4E38-BB4D-C39998FA1D95}" dt="2023-02-14T11:49:46.909" v="504" actId="1076"/>
          <ac:spMkLst>
            <pc:docMk/>
            <pc:sldMk cId="2403588772" sldId="321"/>
            <ac:spMk id="266" creationId="{E2D77F12-E0E1-AA3E-C115-42120B9199F1}"/>
          </ac:spMkLst>
        </pc:spChg>
        <pc:spChg chg="add mod">
          <ac:chgData name="rohan chikorde" userId="b118262019ef66ac" providerId="Windows Live" clId="Web-{47BE03D8-4F8F-4E38-BB4D-C39998FA1D95}" dt="2023-02-14T11:49:46.925" v="505" actId="1076"/>
          <ac:spMkLst>
            <pc:docMk/>
            <pc:sldMk cId="2403588772" sldId="321"/>
            <ac:spMk id="267" creationId="{BF3BE06C-DF13-4790-43FC-0557425DD48A}"/>
          </ac:spMkLst>
        </pc:spChg>
        <pc:spChg chg="add mod">
          <ac:chgData name="rohan chikorde" userId="b118262019ef66ac" providerId="Windows Live" clId="Web-{47BE03D8-4F8F-4E38-BB4D-C39998FA1D95}" dt="2023-02-14T11:49:46.940" v="506" actId="1076"/>
          <ac:spMkLst>
            <pc:docMk/>
            <pc:sldMk cId="2403588772" sldId="321"/>
            <ac:spMk id="268" creationId="{8236757A-F8D6-2B33-A997-908ED1CED2F6}"/>
          </ac:spMkLst>
        </pc:spChg>
        <pc:spChg chg="add mod">
          <ac:chgData name="rohan chikorde" userId="b118262019ef66ac" providerId="Windows Live" clId="Web-{47BE03D8-4F8F-4E38-BB4D-C39998FA1D95}" dt="2023-02-14T11:49:46.956" v="507" actId="1076"/>
          <ac:spMkLst>
            <pc:docMk/>
            <pc:sldMk cId="2403588772" sldId="321"/>
            <ac:spMk id="269" creationId="{0A9A1C7D-83EE-8476-CFA3-2D832AAB7CFD}"/>
          </ac:spMkLst>
        </pc:spChg>
        <pc:spChg chg="add mod">
          <ac:chgData name="rohan chikorde" userId="b118262019ef66ac" providerId="Windows Live" clId="Web-{47BE03D8-4F8F-4E38-BB4D-C39998FA1D95}" dt="2023-02-14T11:49:46.987" v="508" actId="1076"/>
          <ac:spMkLst>
            <pc:docMk/>
            <pc:sldMk cId="2403588772" sldId="321"/>
            <ac:spMk id="270" creationId="{23644A47-8874-9354-89A0-1388A6A23B95}"/>
          </ac:spMkLst>
        </pc:spChg>
        <pc:spChg chg="add mod">
          <ac:chgData name="rohan chikorde" userId="b118262019ef66ac" providerId="Windows Live" clId="Web-{47BE03D8-4F8F-4E38-BB4D-C39998FA1D95}" dt="2023-02-14T11:49:47.003" v="509" actId="1076"/>
          <ac:spMkLst>
            <pc:docMk/>
            <pc:sldMk cId="2403588772" sldId="321"/>
            <ac:spMk id="271" creationId="{7AEC5FDE-A8D1-3A13-A57F-3A8FA316713D}"/>
          </ac:spMkLst>
        </pc:spChg>
        <pc:spChg chg="add mod">
          <ac:chgData name="rohan chikorde" userId="b118262019ef66ac" providerId="Windows Live" clId="Web-{47BE03D8-4F8F-4E38-BB4D-C39998FA1D95}" dt="2023-02-14T11:49:47.018" v="510" actId="1076"/>
          <ac:spMkLst>
            <pc:docMk/>
            <pc:sldMk cId="2403588772" sldId="321"/>
            <ac:spMk id="272" creationId="{5D8572F5-2DD4-91DD-66F6-7BECA7B06C3C}"/>
          </ac:spMkLst>
        </pc:spChg>
        <pc:spChg chg="add mod">
          <ac:chgData name="rohan chikorde" userId="b118262019ef66ac" providerId="Windows Live" clId="Web-{47BE03D8-4F8F-4E38-BB4D-C39998FA1D95}" dt="2023-02-14T11:49:47.034" v="511" actId="1076"/>
          <ac:spMkLst>
            <pc:docMk/>
            <pc:sldMk cId="2403588772" sldId="321"/>
            <ac:spMk id="273" creationId="{33BF63CF-7670-79AA-15A7-CF7931561284}"/>
          </ac:spMkLst>
        </pc:spChg>
        <pc:spChg chg="add">
          <ac:chgData name="rohan chikorde" userId="b118262019ef66ac" providerId="Windows Live" clId="Web-{47BE03D8-4F8F-4E38-BB4D-C39998FA1D95}" dt="2023-02-14T11:43:15.755" v="384"/>
          <ac:spMkLst>
            <pc:docMk/>
            <pc:sldMk cId="2403588772" sldId="321"/>
            <ac:spMk id="275" creationId="{FB674F20-7669-9883-3CFF-B5432DC8145D}"/>
          </ac:spMkLst>
        </pc:spChg>
        <pc:spChg chg="add">
          <ac:chgData name="rohan chikorde" userId="b118262019ef66ac" providerId="Windows Live" clId="Web-{47BE03D8-4F8F-4E38-BB4D-C39998FA1D95}" dt="2023-02-14T11:43:15.755" v="384"/>
          <ac:spMkLst>
            <pc:docMk/>
            <pc:sldMk cId="2403588772" sldId="321"/>
            <ac:spMk id="276" creationId="{A5C9F207-6158-F6D3-6503-C946C5233757}"/>
          </ac:spMkLst>
        </pc:spChg>
        <pc:spChg chg="add">
          <ac:chgData name="rohan chikorde" userId="b118262019ef66ac" providerId="Windows Live" clId="Web-{47BE03D8-4F8F-4E38-BB4D-C39998FA1D95}" dt="2023-02-14T11:43:15.755" v="384"/>
          <ac:spMkLst>
            <pc:docMk/>
            <pc:sldMk cId="2403588772" sldId="321"/>
            <ac:spMk id="277" creationId="{88E67982-ACC3-16C6-2350-CC92CC06476C}"/>
          </ac:spMkLst>
        </pc:spChg>
        <pc:spChg chg="add">
          <ac:chgData name="rohan chikorde" userId="b118262019ef66ac" providerId="Windows Live" clId="Web-{47BE03D8-4F8F-4E38-BB4D-C39998FA1D95}" dt="2023-02-14T11:43:15.755" v="384"/>
          <ac:spMkLst>
            <pc:docMk/>
            <pc:sldMk cId="2403588772" sldId="321"/>
            <ac:spMk id="278" creationId="{79E6816E-A5A5-52C7-0D76-F4B3E2259FB8}"/>
          </ac:spMkLst>
        </pc:spChg>
        <pc:spChg chg="add">
          <ac:chgData name="rohan chikorde" userId="b118262019ef66ac" providerId="Windows Live" clId="Web-{47BE03D8-4F8F-4E38-BB4D-C39998FA1D95}" dt="2023-02-14T11:43:15.755" v="384"/>
          <ac:spMkLst>
            <pc:docMk/>
            <pc:sldMk cId="2403588772" sldId="321"/>
            <ac:spMk id="281" creationId="{2D57F172-0850-EA66-7E5B-E4B26A5CF878}"/>
          </ac:spMkLst>
        </pc:spChg>
        <pc:spChg chg="add">
          <ac:chgData name="rohan chikorde" userId="b118262019ef66ac" providerId="Windows Live" clId="Web-{47BE03D8-4F8F-4E38-BB4D-C39998FA1D95}" dt="2023-02-14T11:43:15.755" v="384"/>
          <ac:spMkLst>
            <pc:docMk/>
            <pc:sldMk cId="2403588772" sldId="321"/>
            <ac:spMk id="282" creationId="{1A4D1C4F-C43D-5671-E588-628255A96A1E}"/>
          </ac:spMkLst>
        </pc:spChg>
        <pc:spChg chg="add">
          <ac:chgData name="rohan chikorde" userId="b118262019ef66ac" providerId="Windows Live" clId="Web-{47BE03D8-4F8F-4E38-BB4D-C39998FA1D95}" dt="2023-02-14T11:43:15.755" v="384"/>
          <ac:spMkLst>
            <pc:docMk/>
            <pc:sldMk cId="2403588772" sldId="321"/>
            <ac:spMk id="283" creationId="{83E23F58-B894-2BB7-D5C4-AEF9652EC900}"/>
          </ac:spMkLst>
        </pc:spChg>
        <pc:spChg chg="add">
          <ac:chgData name="rohan chikorde" userId="b118262019ef66ac" providerId="Windows Live" clId="Web-{47BE03D8-4F8F-4E38-BB4D-C39998FA1D95}" dt="2023-02-14T11:43:15.755" v="384"/>
          <ac:spMkLst>
            <pc:docMk/>
            <pc:sldMk cId="2403588772" sldId="321"/>
            <ac:spMk id="284" creationId="{558FEDE4-EC1E-D85F-1A69-72650A4D6928}"/>
          </ac:spMkLst>
        </pc:spChg>
        <pc:spChg chg="add">
          <ac:chgData name="rohan chikorde" userId="b118262019ef66ac" providerId="Windows Live" clId="Web-{47BE03D8-4F8F-4E38-BB4D-C39998FA1D95}" dt="2023-02-14T11:43:15.755" v="384"/>
          <ac:spMkLst>
            <pc:docMk/>
            <pc:sldMk cId="2403588772" sldId="321"/>
            <ac:spMk id="287" creationId="{326B3AB0-1E69-70B9-406E-78D8565955EF}"/>
          </ac:spMkLst>
        </pc:spChg>
        <pc:spChg chg="add mod">
          <ac:chgData name="rohan chikorde" userId="b118262019ef66ac" providerId="Windows Live" clId="Web-{47BE03D8-4F8F-4E38-BB4D-C39998FA1D95}" dt="2023-02-14T11:50:17.332" v="516" actId="20577"/>
          <ac:spMkLst>
            <pc:docMk/>
            <pc:sldMk cId="2403588772" sldId="321"/>
            <ac:spMk id="288" creationId="{DD3C5985-3536-0661-C5D9-61433C6260DC}"/>
          </ac:spMkLst>
        </pc:spChg>
        <pc:spChg chg="add">
          <ac:chgData name="rohan chikorde" userId="b118262019ef66ac" providerId="Windows Live" clId="Web-{47BE03D8-4F8F-4E38-BB4D-C39998FA1D95}" dt="2023-02-14T11:43:15.755" v="384"/>
          <ac:spMkLst>
            <pc:docMk/>
            <pc:sldMk cId="2403588772" sldId="321"/>
            <ac:spMk id="290" creationId="{C289FC37-6C31-094D-0542-901E232DB825}"/>
          </ac:spMkLst>
        </pc:spChg>
        <pc:spChg chg="mod">
          <ac:chgData name="rohan chikorde" userId="b118262019ef66ac" providerId="Windows Live" clId="Web-{47BE03D8-4F8F-4E38-BB4D-C39998FA1D95}" dt="2023-02-14T11:44:48.602" v="417" actId="14100"/>
          <ac:spMkLst>
            <pc:docMk/>
            <pc:sldMk cId="2403588772" sldId="321"/>
            <ac:spMk id="291" creationId="{00000000-0000-0000-0000-000000000000}"/>
          </ac:spMkLst>
        </pc:spChg>
        <pc:spChg chg="add">
          <ac:chgData name="rohan chikorde" userId="b118262019ef66ac" providerId="Windows Live" clId="Web-{47BE03D8-4F8F-4E38-BB4D-C39998FA1D95}" dt="2023-02-14T11:43:15.755" v="384"/>
          <ac:spMkLst>
            <pc:docMk/>
            <pc:sldMk cId="2403588772" sldId="321"/>
            <ac:spMk id="292" creationId="{A1E220B2-7A51-DA3B-8CA7-5984C9BDC2E5}"/>
          </ac:spMkLst>
        </pc:spChg>
        <pc:spChg chg="add">
          <ac:chgData name="rohan chikorde" userId="b118262019ef66ac" providerId="Windows Live" clId="Web-{47BE03D8-4F8F-4E38-BB4D-C39998FA1D95}" dt="2023-02-14T11:43:15.755" v="384"/>
          <ac:spMkLst>
            <pc:docMk/>
            <pc:sldMk cId="2403588772" sldId="321"/>
            <ac:spMk id="295" creationId="{A2E76FCE-DCCD-9896-8D01-3126AB0BF5D3}"/>
          </ac:spMkLst>
        </pc:spChg>
        <pc:spChg chg="add">
          <ac:chgData name="rohan chikorde" userId="b118262019ef66ac" providerId="Windows Live" clId="Web-{47BE03D8-4F8F-4E38-BB4D-C39998FA1D95}" dt="2023-02-14T11:43:15.755" v="384"/>
          <ac:spMkLst>
            <pc:docMk/>
            <pc:sldMk cId="2403588772" sldId="321"/>
            <ac:spMk id="296" creationId="{1D0CAEBF-0463-117B-93AF-0BCC90487A29}"/>
          </ac:spMkLst>
        </pc:spChg>
        <pc:spChg chg="add">
          <ac:chgData name="rohan chikorde" userId="b118262019ef66ac" providerId="Windows Live" clId="Web-{47BE03D8-4F8F-4E38-BB4D-C39998FA1D95}" dt="2023-02-14T11:43:15.755" v="384"/>
          <ac:spMkLst>
            <pc:docMk/>
            <pc:sldMk cId="2403588772" sldId="321"/>
            <ac:spMk id="297" creationId="{1F33A2DD-7FD6-253E-5FC2-F61D01107452}"/>
          </ac:spMkLst>
        </pc:spChg>
        <pc:spChg chg="add">
          <ac:chgData name="rohan chikorde" userId="b118262019ef66ac" providerId="Windows Live" clId="Web-{47BE03D8-4F8F-4E38-BB4D-C39998FA1D95}" dt="2023-02-14T11:43:15.755" v="384"/>
          <ac:spMkLst>
            <pc:docMk/>
            <pc:sldMk cId="2403588772" sldId="321"/>
            <ac:spMk id="298" creationId="{5DA49E1B-F90A-6A1B-58C7-0CD5E61E62F4}"/>
          </ac:spMkLst>
        </pc:spChg>
        <pc:grpChg chg="add del mod">
          <ac:chgData name="rohan chikorde" userId="b118262019ef66ac" providerId="Windows Live" clId="Web-{47BE03D8-4F8F-4E38-BB4D-C39998FA1D95}" dt="2023-02-14T11:43:13.286" v="383"/>
          <ac:grpSpMkLst>
            <pc:docMk/>
            <pc:sldMk cId="2403588772" sldId="321"/>
            <ac:grpSpMk id="8" creationId="{C754AA75-7D24-EFD2-C785-C1E3186D0FA8}"/>
          </ac:grpSpMkLst>
        </pc:grpChg>
        <pc:grpChg chg="add del mod">
          <ac:chgData name="rohan chikorde" userId="b118262019ef66ac" providerId="Windows Live" clId="Web-{47BE03D8-4F8F-4E38-BB4D-C39998FA1D95}" dt="2023-02-14T11:43:13.286" v="382"/>
          <ac:grpSpMkLst>
            <pc:docMk/>
            <pc:sldMk cId="2403588772" sldId="321"/>
            <ac:grpSpMk id="11" creationId="{388FC779-F821-1B76-7B54-5055CADF7D4E}"/>
          </ac:grpSpMkLst>
        </pc:grpChg>
        <pc:grpChg chg="add del mod">
          <ac:chgData name="rohan chikorde" userId="b118262019ef66ac" providerId="Windows Live" clId="Web-{47BE03D8-4F8F-4E38-BB4D-C39998FA1D95}" dt="2023-02-14T11:43:13.286" v="381"/>
          <ac:grpSpMkLst>
            <pc:docMk/>
            <pc:sldMk cId="2403588772" sldId="321"/>
            <ac:grpSpMk id="12" creationId="{28ADEA6F-1954-259A-3C3E-1A6F27C31366}"/>
          </ac:grpSpMkLst>
        </pc:grpChg>
        <pc:grpChg chg="add del mod">
          <ac:chgData name="rohan chikorde" userId="b118262019ef66ac" providerId="Windows Live" clId="Web-{47BE03D8-4F8F-4E38-BB4D-C39998FA1D95}" dt="2023-02-14T11:43:13.286" v="380"/>
          <ac:grpSpMkLst>
            <pc:docMk/>
            <pc:sldMk cId="2403588772" sldId="321"/>
            <ac:grpSpMk id="13" creationId="{CEF37DBB-F6AF-F687-CE73-B4A623687B68}"/>
          </ac:grpSpMkLst>
        </pc:grpChg>
        <pc:grpChg chg="add">
          <ac:chgData name="rohan chikorde" userId="b118262019ef66ac" providerId="Windows Live" clId="Web-{47BE03D8-4F8F-4E38-BB4D-C39998FA1D95}" dt="2023-02-14T11:42:37.598" v="287"/>
          <ac:grpSpMkLst>
            <pc:docMk/>
            <pc:sldMk cId="2403588772" sldId="321"/>
            <ac:grpSpMk id="34" creationId="{A2E04422-3E0F-8374-D373-A2412B87EE93}"/>
          </ac:grpSpMkLst>
        </pc:grpChg>
        <pc:grpChg chg="add">
          <ac:chgData name="rohan chikorde" userId="b118262019ef66ac" providerId="Windows Live" clId="Web-{47BE03D8-4F8F-4E38-BB4D-C39998FA1D95}" dt="2023-02-14T11:42:37.598" v="287"/>
          <ac:grpSpMkLst>
            <pc:docMk/>
            <pc:sldMk cId="2403588772" sldId="321"/>
            <ac:grpSpMk id="40" creationId="{665BCC7A-6D1E-F27C-8E52-9F9F0066F446}"/>
          </ac:grpSpMkLst>
        </pc:grpChg>
        <pc:grpChg chg="add">
          <ac:chgData name="rohan chikorde" userId="b118262019ef66ac" providerId="Windows Live" clId="Web-{47BE03D8-4F8F-4E38-BB4D-C39998FA1D95}" dt="2023-02-14T11:42:37.598" v="287"/>
          <ac:grpSpMkLst>
            <pc:docMk/>
            <pc:sldMk cId="2403588772" sldId="321"/>
            <ac:grpSpMk id="46" creationId="{0190BCE6-BE6D-C43C-2F5D-AA992D5734BA}"/>
          </ac:grpSpMkLst>
        </pc:grpChg>
        <pc:grpChg chg="add">
          <ac:chgData name="rohan chikorde" userId="b118262019ef66ac" providerId="Windows Live" clId="Web-{47BE03D8-4F8F-4E38-BB4D-C39998FA1D95}" dt="2023-02-14T11:42:37.598" v="287"/>
          <ac:grpSpMkLst>
            <pc:docMk/>
            <pc:sldMk cId="2403588772" sldId="321"/>
            <ac:grpSpMk id="52" creationId="{C55CDC37-7088-FB19-86D7-589031050B6F}"/>
          </ac:grpSpMkLst>
        </pc:grpChg>
        <pc:grpChg chg="add mod">
          <ac:chgData name="rohan chikorde" userId="b118262019ef66ac" providerId="Windows Live" clId="Web-{47BE03D8-4F8F-4E38-BB4D-C39998FA1D95}" dt="2023-02-14T11:49:33.752" v="473" actId="1076"/>
          <ac:grpSpMkLst>
            <pc:docMk/>
            <pc:sldMk cId="2403588772" sldId="321"/>
            <ac:grpSpMk id="58" creationId="{C754AA75-7D24-EFD2-C785-C1E3186D0FA8}"/>
          </ac:grpSpMkLst>
        </pc:grpChg>
        <pc:grpChg chg="add mod">
          <ac:chgData name="rohan chikorde" userId="b118262019ef66ac" providerId="Windows Live" clId="Web-{47BE03D8-4F8F-4E38-BB4D-C39998FA1D95}" dt="2023-02-14T11:49:33.752" v="472" actId="1076"/>
          <ac:grpSpMkLst>
            <pc:docMk/>
            <pc:sldMk cId="2403588772" sldId="321"/>
            <ac:grpSpMk id="59" creationId="{388FC779-F821-1B76-7B54-5055CADF7D4E}"/>
          </ac:grpSpMkLst>
        </pc:grpChg>
        <pc:grpChg chg="add mod">
          <ac:chgData name="rohan chikorde" userId="b118262019ef66ac" providerId="Windows Live" clId="Web-{47BE03D8-4F8F-4E38-BB4D-C39998FA1D95}" dt="2023-02-14T11:49:33.752" v="471" actId="1076"/>
          <ac:grpSpMkLst>
            <pc:docMk/>
            <pc:sldMk cId="2403588772" sldId="321"/>
            <ac:grpSpMk id="60" creationId="{28ADEA6F-1954-259A-3C3E-1A6F27C31366}"/>
          </ac:grpSpMkLst>
        </pc:grpChg>
        <pc:grpChg chg="add mod">
          <ac:chgData name="rohan chikorde" userId="b118262019ef66ac" providerId="Windows Live" clId="Web-{47BE03D8-4F8F-4E38-BB4D-C39998FA1D95}" dt="2023-02-14T11:48:57.486" v="463" actId="1076"/>
          <ac:grpSpMkLst>
            <pc:docMk/>
            <pc:sldMk cId="2403588772" sldId="321"/>
            <ac:grpSpMk id="61" creationId="{CEF37DBB-F6AF-F687-CE73-B4A623687B68}"/>
          </ac:grpSpMkLst>
        </pc:grpChg>
        <pc:grpChg chg="add">
          <ac:chgData name="rohan chikorde" userId="b118262019ef66ac" providerId="Windows Live" clId="Web-{47BE03D8-4F8F-4E38-BB4D-C39998FA1D95}" dt="2023-02-14T11:43:15.755" v="384"/>
          <ac:grpSpMkLst>
            <pc:docMk/>
            <pc:sldMk cId="2403588772" sldId="321"/>
            <ac:grpSpMk id="274" creationId="{A2E04422-3E0F-8374-D373-A2412B87EE93}"/>
          </ac:grpSpMkLst>
        </pc:grpChg>
        <pc:grpChg chg="add">
          <ac:chgData name="rohan chikorde" userId="b118262019ef66ac" providerId="Windows Live" clId="Web-{47BE03D8-4F8F-4E38-BB4D-C39998FA1D95}" dt="2023-02-14T11:43:15.755" v="384"/>
          <ac:grpSpMkLst>
            <pc:docMk/>
            <pc:sldMk cId="2403588772" sldId="321"/>
            <ac:grpSpMk id="280" creationId="{665BCC7A-6D1E-F27C-8E52-9F9F0066F446}"/>
          </ac:grpSpMkLst>
        </pc:grpChg>
        <pc:grpChg chg="add">
          <ac:chgData name="rohan chikorde" userId="b118262019ef66ac" providerId="Windows Live" clId="Web-{47BE03D8-4F8F-4E38-BB4D-C39998FA1D95}" dt="2023-02-14T11:43:15.755" v="384"/>
          <ac:grpSpMkLst>
            <pc:docMk/>
            <pc:sldMk cId="2403588772" sldId="321"/>
            <ac:grpSpMk id="286" creationId="{0190BCE6-BE6D-C43C-2F5D-AA992D5734BA}"/>
          </ac:grpSpMkLst>
        </pc:grpChg>
        <pc:grpChg chg="add">
          <ac:chgData name="rohan chikorde" userId="b118262019ef66ac" providerId="Windows Live" clId="Web-{47BE03D8-4F8F-4E38-BB4D-C39998FA1D95}" dt="2023-02-14T11:43:15.755" v="384"/>
          <ac:grpSpMkLst>
            <pc:docMk/>
            <pc:sldMk cId="2403588772" sldId="321"/>
            <ac:grpSpMk id="294" creationId="{C55CDC37-7088-FB19-86D7-589031050B6F}"/>
          </ac:grpSpMkLst>
        </pc:grpChg>
        <pc:picChg chg="del">
          <ac:chgData name="rohan chikorde" userId="b118262019ef66ac" providerId="Windows Live" clId="Web-{47BE03D8-4F8F-4E38-BB4D-C39998FA1D95}" dt="2023-02-14T11:42:29.316" v="286"/>
          <ac:picMkLst>
            <pc:docMk/>
            <pc:sldMk cId="2403588772" sldId="321"/>
            <ac:picMk id="3" creationId="{F5DE7209-CF8B-F6B0-7905-B0C7834EEAC4}"/>
          </ac:picMkLst>
        </pc:picChg>
        <pc:picChg chg="del">
          <ac:chgData name="rohan chikorde" userId="b118262019ef66ac" providerId="Windows Live" clId="Web-{47BE03D8-4F8F-4E38-BB4D-C39998FA1D95}" dt="2023-02-14T11:42:29.316" v="285"/>
          <ac:picMkLst>
            <pc:docMk/>
            <pc:sldMk cId="2403588772" sldId="321"/>
            <ac:picMk id="4" creationId="{03F16166-A805-FBA5-CAF2-F9DBA3637795}"/>
          </ac:picMkLst>
        </pc:picChg>
        <pc:picChg chg="del">
          <ac:chgData name="rohan chikorde" userId="b118262019ef66ac" providerId="Windows Live" clId="Web-{47BE03D8-4F8F-4E38-BB4D-C39998FA1D95}" dt="2023-02-14T11:42:29.316" v="284"/>
          <ac:picMkLst>
            <pc:docMk/>
            <pc:sldMk cId="2403588772" sldId="321"/>
            <ac:picMk id="5" creationId="{A8F0B5FD-9E85-346E-8B53-6608E1CD197A}"/>
          </ac:picMkLst>
        </pc:picChg>
        <pc:picChg chg="del">
          <ac:chgData name="rohan chikorde" userId="b118262019ef66ac" providerId="Windows Live" clId="Web-{47BE03D8-4F8F-4E38-BB4D-C39998FA1D95}" dt="2023-02-14T11:42:29.316" v="283"/>
          <ac:picMkLst>
            <pc:docMk/>
            <pc:sldMk cId="2403588772" sldId="321"/>
            <ac:picMk id="6" creationId="{916B994E-3B2E-53EF-5B10-6F3D8AE63346}"/>
          </ac:picMkLst>
        </pc:picChg>
        <pc:picChg chg="del">
          <ac:chgData name="rohan chikorde" userId="b118262019ef66ac" providerId="Windows Live" clId="Web-{47BE03D8-4F8F-4E38-BB4D-C39998FA1D95}" dt="2023-02-14T11:42:29.316" v="282"/>
          <ac:picMkLst>
            <pc:docMk/>
            <pc:sldMk cId="2403588772" sldId="321"/>
            <ac:picMk id="9" creationId="{C6203F3D-ED3B-E9AF-1B7B-EF25DDE9A35B}"/>
          </ac:picMkLst>
        </pc:picChg>
        <pc:picChg chg="del">
          <ac:chgData name="rohan chikorde" userId="b118262019ef66ac" providerId="Windows Live" clId="Web-{47BE03D8-4F8F-4E38-BB4D-C39998FA1D95}" dt="2023-02-14T11:42:29.316" v="281"/>
          <ac:picMkLst>
            <pc:docMk/>
            <pc:sldMk cId="2403588772" sldId="321"/>
            <ac:picMk id="10" creationId="{766134BF-831C-AAB7-5C4B-D134AF9B343F}"/>
          </ac:picMkLst>
        </pc:picChg>
        <pc:cxnChg chg="add">
          <ac:chgData name="rohan chikorde" userId="b118262019ef66ac" providerId="Windows Live" clId="Web-{47BE03D8-4F8F-4E38-BB4D-C39998FA1D95}" dt="2023-02-14T11:42:37.598" v="287"/>
          <ac:cxnSpMkLst>
            <pc:docMk/>
            <pc:sldMk cId="2403588772" sldId="321"/>
            <ac:cxnSpMk id="39" creationId="{5153E0E4-2B1E-D1DB-9219-C91021520672}"/>
          </ac:cxnSpMkLst>
        </pc:cxnChg>
        <pc:cxnChg chg="add">
          <ac:chgData name="rohan chikorde" userId="b118262019ef66ac" providerId="Windows Live" clId="Web-{47BE03D8-4F8F-4E38-BB4D-C39998FA1D95}" dt="2023-02-14T11:42:37.598" v="287"/>
          <ac:cxnSpMkLst>
            <pc:docMk/>
            <pc:sldMk cId="2403588772" sldId="321"/>
            <ac:cxnSpMk id="45" creationId="{BA165477-083E-CEFC-592F-900753A8A9E8}"/>
          </ac:cxnSpMkLst>
        </pc:cxnChg>
        <pc:cxnChg chg="add">
          <ac:chgData name="rohan chikorde" userId="b118262019ef66ac" providerId="Windows Live" clId="Web-{47BE03D8-4F8F-4E38-BB4D-C39998FA1D95}" dt="2023-02-14T11:42:37.598" v="287"/>
          <ac:cxnSpMkLst>
            <pc:docMk/>
            <pc:sldMk cId="2403588772" sldId="321"/>
            <ac:cxnSpMk id="51" creationId="{98646189-49E1-487C-3345-6B6146C40D07}"/>
          </ac:cxnSpMkLst>
        </pc:cxnChg>
        <pc:cxnChg chg="add">
          <ac:chgData name="rohan chikorde" userId="b118262019ef66ac" providerId="Windows Live" clId="Web-{47BE03D8-4F8F-4E38-BB4D-C39998FA1D95}" dt="2023-02-14T11:42:37.598" v="287"/>
          <ac:cxnSpMkLst>
            <pc:docMk/>
            <pc:sldMk cId="2403588772" sldId="321"/>
            <ac:cxnSpMk id="57" creationId="{28169EF1-F655-F805-F987-D073C821FF36}"/>
          </ac:cxnSpMkLst>
        </pc:cxnChg>
        <pc:cxnChg chg="add">
          <ac:chgData name="rohan chikorde" userId="b118262019ef66ac" providerId="Windows Live" clId="Web-{47BE03D8-4F8F-4E38-BB4D-C39998FA1D95}" dt="2023-02-14T11:43:15.755" v="384"/>
          <ac:cxnSpMkLst>
            <pc:docMk/>
            <pc:sldMk cId="2403588772" sldId="321"/>
            <ac:cxnSpMk id="279" creationId="{5153E0E4-2B1E-D1DB-9219-C91021520672}"/>
          </ac:cxnSpMkLst>
        </pc:cxnChg>
        <pc:cxnChg chg="add">
          <ac:chgData name="rohan chikorde" userId="b118262019ef66ac" providerId="Windows Live" clId="Web-{47BE03D8-4F8F-4E38-BB4D-C39998FA1D95}" dt="2023-02-14T11:43:15.755" v="384"/>
          <ac:cxnSpMkLst>
            <pc:docMk/>
            <pc:sldMk cId="2403588772" sldId="321"/>
            <ac:cxnSpMk id="285" creationId="{BA165477-083E-CEFC-592F-900753A8A9E8}"/>
          </ac:cxnSpMkLst>
        </pc:cxnChg>
        <pc:cxnChg chg="add">
          <ac:chgData name="rohan chikorde" userId="b118262019ef66ac" providerId="Windows Live" clId="Web-{47BE03D8-4F8F-4E38-BB4D-C39998FA1D95}" dt="2023-02-14T11:43:15.755" v="384"/>
          <ac:cxnSpMkLst>
            <pc:docMk/>
            <pc:sldMk cId="2403588772" sldId="321"/>
            <ac:cxnSpMk id="293" creationId="{98646189-49E1-487C-3345-6B6146C40D07}"/>
          </ac:cxnSpMkLst>
        </pc:cxnChg>
        <pc:cxnChg chg="add">
          <ac:chgData name="rohan chikorde" userId="b118262019ef66ac" providerId="Windows Live" clId="Web-{47BE03D8-4F8F-4E38-BB4D-C39998FA1D95}" dt="2023-02-14T11:43:15.755" v="384"/>
          <ac:cxnSpMkLst>
            <pc:docMk/>
            <pc:sldMk cId="2403588772" sldId="321"/>
            <ac:cxnSpMk id="299" creationId="{28169EF1-F655-F805-F987-D073C821FF36}"/>
          </ac:cxnSpMkLst>
        </pc:cxnChg>
      </pc:sldChg>
    </pc:docChg>
  </pc:docChgLst>
  <pc:docChgLst>
    <pc:chgData name="rohan chikorde" userId="b118262019ef66ac" providerId="Windows Live" clId="Web-{222D98DD-48A3-4794-A8EC-C977E5BA480B}"/>
    <pc:docChg chg="modSld">
      <pc:chgData name="rohan chikorde" userId="b118262019ef66ac" providerId="Windows Live" clId="Web-{222D98DD-48A3-4794-A8EC-C977E5BA480B}" dt="2023-02-14T13:57:59.955" v="2" actId="20577"/>
      <pc:docMkLst>
        <pc:docMk/>
      </pc:docMkLst>
      <pc:sldChg chg="modSp">
        <pc:chgData name="rohan chikorde" userId="b118262019ef66ac" providerId="Windows Live" clId="Web-{222D98DD-48A3-4794-A8EC-C977E5BA480B}" dt="2023-02-14T13:57:59.955" v="2" actId="20577"/>
        <pc:sldMkLst>
          <pc:docMk/>
          <pc:sldMk cId="1225431907" sldId="296"/>
        </pc:sldMkLst>
        <pc:spChg chg="mod">
          <ac:chgData name="rohan chikorde" userId="b118262019ef66ac" providerId="Windows Live" clId="Web-{222D98DD-48A3-4794-A8EC-C977E5BA480B}" dt="2023-02-14T13:57:59.955" v="2" actId="20577"/>
          <ac:spMkLst>
            <pc:docMk/>
            <pc:sldMk cId="1225431907" sldId="296"/>
            <ac:spMk id="2" creationId="{D1BD3CD7-BB2A-47B5-ACB3-EE231961AEF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9E163-DE9C-4BF0-81A3-939DABA396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96141DC-0301-4542-8E7E-5995D5FECF0F}">
      <dgm:prSet custT="1"/>
      <dgm:spPr/>
      <dgm:t>
        <a:bodyPr/>
        <a:lstStyle/>
        <a:p>
          <a:pPr rtl="0">
            <a:lnSpc>
              <a:spcPct val="100000"/>
            </a:lnSpc>
            <a:defRPr b="1"/>
          </a:pPr>
          <a:r>
            <a:rPr lang="en-IN" sz="1800" b="1" kern="1200" dirty="0">
              <a:solidFill>
                <a:prstClr val="white"/>
              </a:solidFill>
              <a:latin typeface="Calibri"/>
              <a:ea typeface="+mn-ea"/>
              <a:cs typeface="+mn-cs"/>
            </a:rPr>
            <a:t>Vice President – AIML @ BNY Mellon</a:t>
          </a:r>
          <a:endParaRPr lang="en-US" sz="1800" b="1" kern="1200" dirty="0">
            <a:solidFill>
              <a:prstClr val="white"/>
            </a:solidFill>
            <a:latin typeface="Calibri"/>
            <a:ea typeface="+mn-ea"/>
            <a:cs typeface="+mn-cs"/>
          </a:endParaRPr>
        </a:p>
      </dgm:t>
    </dgm:pt>
    <dgm:pt modelId="{DEF6A968-E3A0-4B5D-83A2-A7E5BFDEBB2B}" type="parTrans" cxnId="{00B1113B-A313-482F-9FD9-4F2078EADF13}">
      <dgm:prSet/>
      <dgm:spPr/>
      <dgm:t>
        <a:bodyPr/>
        <a:lstStyle/>
        <a:p>
          <a:endParaRPr lang="en-US"/>
        </a:p>
      </dgm:t>
    </dgm:pt>
    <dgm:pt modelId="{135E868D-4F3F-4429-B3E1-4A56D67DCCD5}" type="sibTrans" cxnId="{00B1113B-A313-482F-9FD9-4F2078EADF13}">
      <dgm:prSet/>
      <dgm:spPr/>
      <dgm:t>
        <a:bodyPr/>
        <a:lstStyle/>
        <a:p>
          <a:endParaRPr lang="en-US"/>
        </a:p>
      </dgm:t>
    </dgm:pt>
    <dgm:pt modelId="{4760D854-FA32-4270-90B8-DF74EBE705F6}">
      <dgm:prSet/>
      <dgm:spPr/>
      <dgm:t>
        <a:bodyPr/>
        <a:lstStyle/>
        <a:p>
          <a:pPr>
            <a:lnSpc>
              <a:spcPct val="100000"/>
            </a:lnSpc>
            <a:defRPr b="1"/>
          </a:pPr>
          <a:r>
            <a:rPr lang="en-IN" dirty="0"/>
            <a:t>Been in the industry for </a:t>
          </a:r>
          <a:r>
            <a:rPr lang="en-IN" dirty="0">
              <a:latin typeface="Calibri Light"/>
            </a:rPr>
            <a:t>~9</a:t>
          </a:r>
          <a:r>
            <a:rPr lang="en-IN" dirty="0"/>
            <a:t> years</a:t>
          </a:r>
          <a:endParaRPr lang="en-US" dirty="0"/>
        </a:p>
      </dgm:t>
    </dgm:pt>
    <dgm:pt modelId="{2D1C99F2-58E1-4A89-88F2-2FE5B832A8FF}" type="parTrans" cxnId="{04242360-4B7F-440E-9A3E-2FEAE0EC04F9}">
      <dgm:prSet/>
      <dgm:spPr/>
      <dgm:t>
        <a:bodyPr/>
        <a:lstStyle/>
        <a:p>
          <a:endParaRPr lang="en-US"/>
        </a:p>
      </dgm:t>
    </dgm:pt>
    <dgm:pt modelId="{4BF54D75-A976-48C7-9907-E606780A2167}" type="sibTrans" cxnId="{04242360-4B7F-440E-9A3E-2FEAE0EC04F9}">
      <dgm:prSet/>
      <dgm:spPr/>
      <dgm:t>
        <a:bodyPr/>
        <a:lstStyle/>
        <a:p>
          <a:endParaRPr lang="en-US"/>
        </a:p>
      </dgm:t>
    </dgm:pt>
    <dgm:pt modelId="{7F41B8F4-9C55-44EB-A2D1-D1912198C906}">
      <dgm:prSet/>
      <dgm:spPr/>
      <dgm:t>
        <a:bodyPr/>
        <a:lstStyle/>
        <a:p>
          <a:pPr>
            <a:lnSpc>
              <a:spcPct val="100000"/>
            </a:lnSpc>
            <a:defRPr b="1"/>
          </a:pPr>
          <a:r>
            <a:rPr lang="en-IN" dirty="0"/>
            <a:t>Previous companies – General Mills, Accenture, etc</a:t>
          </a:r>
          <a:endParaRPr lang="en-US" dirty="0"/>
        </a:p>
      </dgm:t>
    </dgm:pt>
    <dgm:pt modelId="{60D486C8-009F-48CD-BB0F-20D9C8E05F10}" type="parTrans" cxnId="{1F86C7D8-2614-4A32-93A3-229E00128B8B}">
      <dgm:prSet/>
      <dgm:spPr/>
      <dgm:t>
        <a:bodyPr/>
        <a:lstStyle/>
        <a:p>
          <a:endParaRPr lang="en-US"/>
        </a:p>
      </dgm:t>
    </dgm:pt>
    <dgm:pt modelId="{FE43390A-8EF1-4BC7-AC9F-44234C6D257D}" type="sibTrans" cxnId="{1F86C7D8-2614-4A32-93A3-229E00128B8B}">
      <dgm:prSet/>
      <dgm:spPr/>
      <dgm:t>
        <a:bodyPr/>
        <a:lstStyle/>
        <a:p>
          <a:endParaRPr lang="en-US"/>
        </a:p>
      </dgm:t>
    </dgm:pt>
    <dgm:pt modelId="{83860130-0205-4EFA-9EF6-7E46933E3F41}">
      <dgm:prSet/>
      <dgm:spPr/>
      <dgm:t>
        <a:bodyPr/>
        <a:lstStyle/>
        <a:p>
          <a:pPr>
            <a:lnSpc>
              <a:spcPct val="100000"/>
            </a:lnSpc>
            <a:defRPr b="1"/>
          </a:pPr>
          <a:r>
            <a:rPr lang="en-US" dirty="0"/>
            <a:t>Engineering in CS &amp; PG in Machine Learning</a:t>
          </a:r>
        </a:p>
        <a:p>
          <a:pPr>
            <a:lnSpc>
              <a:spcPct val="100000"/>
            </a:lnSpc>
            <a:defRPr b="1"/>
          </a:pPr>
          <a:r>
            <a:rPr lang="en-US" dirty="0"/>
            <a:t>20+ Certifications in DS, ML, DL</a:t>
          </a:r>
        </a:p>
      </dgm:t>
    </dgm:pt>
    <dgm:pt modelId="{416D579B-35F2-4246-A16B-49265C3D7C9D}" type="parTrans" cxnId="{0C08A4AF-F5AA-4C4C-96C5-39AB487ABABA}">
      <dgm:prSet/>
      <dgm:spPr/>
      <dgm:t>
        <a:bodyPr/>
        <a:lstStyle/>
        <a:p>
          <a:endParaRPr lang="en-US"/>
        </a:p>
      </dgm:t>
    </dgm:pt>
    <dgm:pt modelId="{FC84ACE0-6425-4921-9374-3A462983877C}" type="sibTrans" cxnId="{0C08A4AF-F5AA-4C4C-96C5-39AB487ABABA}">
      <dgm:prSet/>
      <dgm:spPr/>
      <dgm:t>
        <a:bodyPr/>
        <a:lstStyle/>
        <a:p>
          <a:endParaRPr lang="en-US"/>
        </a:p>
      </dgm:t>
    </dgm:pt>
    <dgm:pt modelId="{EE66A51F-4A20-4068-981A-DA9C6FB8F280}">
      <dgm:prSet/>
      <dgm:spPr/>
      <dgm:t>
        <a:bodyPr/>
        <a:lstStyle/>
        <a:p>
          <a:pPr rtl="0">
            <a:lnSpc>
              <a:spcPct val="100000"/>
            </a:lnSpc>
            <a:defRPr b="1"/>
          </a:pPr>
          <a:r>
            <a:rPr lang="en-US" dirty="0"/>
            <a:t>Other work:</a:t>
          </a:r>
          <a:r>
            <a:rPr lang="en-US" dirty="0">
              <a:latin typeface="Calibri Light"/>
            </a:rPr>
            <a:t> </a:t>
          </a:r>
          <a:endParaRPr lang="en-US" dirty="0"/>
        </a:p>
      </dgm:t>
    </dgm:pt>
    <dgm:pt modelId="{6A21D05E-8892-477C-8B17-9082EA899F6A}" type="parTrans" cxnId="{74678C1F-F057-4EB0-8969-B655ACF021C9}">
      <dgm:prSet/>
      <dgm:spPr/>
      <dgm:t>
        <a:bodyPr/>
        <a:lstStyle/>
        <a:p>
          <a:endParaRPr lang="en-US"/>
        </a:p>
      </dgm:t>
    </dgm:pt>
    <dgm:pt modelId="{C1FB374D-BC35-4090-9C3C-B4DDB67D9CFD}" type="sibTrans" cxnId="{74678C1F-F057-4EB0-8969-B655ACF021C9}">
      <dgm:prSet/>
      <dgm:spPr/>
      <dgm:t>
        <a:bodyPr/>
        <a:lstStyle/>
        <a:p>
          <a:endParaRPr lang="en-US"/>
        </a:p>
      </dgm:t>
    </dgm:pt>
    <dgm:pt modelId="{E4B37543-0831-48EB-A5DB-9B2A1919FA52}">
      <dgm:prSet/>
      <dgm:spPr/>
      <dgm:t>
        <a:bodyPr/>
        <a:lstStyle/>
        <a:p>
          <a:pPr>
            <a:lnSpc>
              <a:spcPct val="100000"/>
            </a:lnSpc>
          </a:pPr>
          <a:r>
            <a:rPr lang="en-US" dirty="0"/>
            <a:t>Technical reviewer/editorial board of </a:t>
          </a:r>
          <a:r>
            <a:rPr lang="en-US" dirty="0" err="1"/>
            <a:t>Packt</a:t>
          </a:r>
          <a:r>
            <a:rPr lang="en-US" dirty="0"/>
            <a:t> Publishing Company</a:t>
          </a:r>
        </a:p>
      </dgm:t>
    </dgm:pt>
    <dgm:pt modelId="{1BD99034-E106-49AC-8D3D-4D4645FDA9DB}" type="parTrans" cxnId="{7FD8B1FC-0363-483C-BDE5-32A15139802E}">
      <dgm:prSet/>
      <dgm:spPr/>
      <dgm:t>
        <a:bodyPr/>
        <a:lstStyle/>
        <a:p>
          <a:endParaRPr lang="en-US"/>
        </a:p>
      </dgm:t>
    </dgm:pt>
    <dgm:pt modelId="{C878E7B0-EA0E-4A0F-BE1A-58B8E87DA0B1}" type="sibTrans" cxnId="{7FD8B1FC-0363-483C-BDE5-32A15139802E}">
      <dgm:prSet/>
      <dgm:spPr/>
      <dgm:t>
        <a:bodyPr/>
        <a:lstStyle/>
        <a:p>
          <a:endParaRPr lang="en-US"/>
        </a:p>
      </dgm:t>
    </dgm:pt>
    <dgm:pt modelId="{4EAF6A01-115C-47D4-814A-6E1F83D108F1}">
      <dgm:prSet/>
      <dgm:spPr/>
      <dgm:t>
        <a:bodyPr/>
        <a:lstStyle/>
        <a:p>
          <a:pPr>
            <a:lnSpc>
              <a:spcPct val="100000"/>
            </a:lnSpc>
          </a:pPr>
          <a:r>
            <a:rPr lang="en-US" dirty="0"/>
            <a:t>Mentoring and Consulting for AI and ML</a:t>
          </a:r>
        </a:p>
      </dgm:t>
    </dgm:pt>
    <dgm:pt modelId="{952484B4-C992-48B2-A275-DB03F69DB8A6}" type="parTrans" cxnId="{256B83AD-5E32-47E5-9B43-00A5EDE13A93}">
      <dgm:prSet/>
      <dgm:spPr/>
      <dgm:t>
        <a:bodyPr/>
        <a:lstStyle/>
        <a:p>
          <a:endParaRPr lang="en-US"/>
        </a:p>
      </dgm:t>
    </dgm:pt>
    <dgm:pt modelId="{84369365-5535-4B17-BFD6-2BFA21187F24}" type="sibTrans" cxnId="{256B83AD-5E32-47E5-9B43-00A5EDE13A93}">
      <dgm:prSet/>
      <dgm:spPr/>
      <dgm:t>
        <a:bodyPr/>
        <a:lstStyle/>
        <a:p>
          <a:endParaRPr lang="en-US"/>
        </a:p>
      </dgm:t>
    </dgm:pt>
    <dgm:pt modelId="{CFFD681B-732C-4FCD-8158-21337083A6EE}" type="pres">
      <dgm:prSet presAssocID="{0F69E163-DE9C-4BF0-81A3-939DABA396B5}" presName="linear" presStyleCnt="0">
        <dgm:presLayoutVars>
          <dgm:dir/>
          <dgm:animLvl val="lvl"/>
          <dgm:resizeHandles val="exact"/>
        </dgm:presLayoutVars>
      </dgm:prSet>
      <dgm:spPr/>
    </dgm:pt>
    <dgm:pt modelId="{FE614330-71E8-4D8D-8E8A-189DC384A5CE}" type="pres">
      <dgm:prSet presAssocID="{A96141DC-0301-4542-8E7E-5995D5FECF0F}" presName="parentLin" presStyleCnt="0"/>
      <dgm:spPr/>
    </dgm:pt>
    <dgm:pt modelId="{E9436E27-E7D0-4FDF-9C21-8C801044817D}" type="pres">
      <dgm:prSet presAssocID="{A96141DC-0301-4542-8E7E-5995D5FECF0F}" presName="parentLeftMargin" presStyleLbl="node1" presStyleIdx="0" presStyleCnt="5"/>
      <dgm:spPr/>
    </dgm:pt>
    <dgm:pt modelId="{8DAAC513-0507-41E3-91AB-56B16D616A59}" type="pres">
      <dgm:prSet presAssocID="{A96141DC-0301-4542-8E7E-5995D5FECF0F}" presName="parentText" presStyleLbl="node1" presStyleIdx="0" presStyleCnt="5">
        <dgm:presLayoutVars>
          <dgm:chMax val="0"/>
          <dgm:bulletEnabled val="1"/>
        </dgm:presLayoutVars>
      </dgm:prSet>
      <dgm:spPr/>
    </dgm:pt>
    <dgm:pt modelId="{21BD7CFB-B705-4E10-AED6-AB6045802C50}" type="pres">
      <dgm:prSet presAssocID="{A96141DC-0301-4542-8E7E-5995D5FECF0F}" presName="negativeSpace" presStyleCnt="0"/>
      <dgm:spPr/>
    </dgm:pt>
    <dgm:pt modelId="{B9DBFFEB-E369-4C38-931C-DF5E54239A0A}" type="pres">
      <dgm:prSet presAssocID="{A96141DC-0301-4542-8E7E-5995D5FECF0F}" presName="childText" presStyleLbl="conFgAcc1" presStyleIdx="0" presStyleCnt="5">
        <dgm:presLayoutVars>
          <dgm:bulletEnabled val="1"/>
        </dgm:presLayoutVars>
      </dgm:prSet>
      <dgm:spPr/>
    </dgm:pt>
    <dgm:pt modelId="{719DEED2-63B4-449C-9EC7-5349C8291D3F}" type="pres">
      <dgm:prSet presAssocID="{135E868D-4F3F-4429-B3E1-4A56D67DCCD5}" presName="spaceBetweenRectangles" presStyleCnt="0"/>
      <dgm:spPr/>
    </dgm:pt>
    <dgm:pt modelId="{A5EDE2E2-BC0D-4CEB-A4AE-3EDA103A710E}" type="pres">
      <dgm:prSet presAssocID="{4760D854-FA32-4270-90B8-DF74EBE705F6}" presName="parentLin" presStyleCnt="0"/>
      <dgm:spPr/>
    </dgm:pt>
    <dgm:pt modelId="{C61B4332-EB02-48F0-B860-DA084D58C488}" type="pres">
      <dgm:prSet presAssocID="{4760D854-FA32-4270-90B8-DF74EBE705F6}" presName="parentLeftMargin" presStyleLbl="node1" presStyleIdx="0" presStyleCnt="5"/>
      <dgm:spPr/>
    </dgm:pt>
    <dgm:pt modelId="{619AEC05-0999-49D9-A1C4-A2A89F6753B5}" type="pres">
      <dgm:prSet presAssocID="{4760D854-FA32-4270-90B8-DF74EBE705F6}" presName="parentText" presStyleLbl="node1" presStyleIdx="1" presStyleCnt="5">
        <dgm:presLayoutVars>
          <dgm:chMax val="0"/>
          <dgm:bulletEnabled val="1"/>
        </dgm:presLayoutVars>
      </dgm:prSet>
      <dgm:spPr/>
    </dgm:pt>
    <dgm:pt modelId="{BB2C7407-29D8-416F-9660-E8096CD833B1}" type="pres">
      <dgm:prSet presAssocID="{4760D854-FA32-4270-90B8-DF74EBE705F6}" presName="negativeSpace" presStyleCnt="0"/>
      <dgm:spPr/>
    </dgm:pt>
    <dgm:pt modelId="{234A44B0-5229-4008-A484-905EA027E0B0}" type="pres">
      <dgm:prSet presAssocID="{4760D854-FA32-4270-90B8-DF74EBE705F6}" presName="childText" presStyleLbl="conFgAcc1" presStyleIdx="1" presStyleCnt="5">
        <dgm:presLayoutVars>
          <dgm:bulletEnabled val="1"/>
        </dgm:presLayoutVars>
      </dgm:prSet>
      <dgm:spPr/>
    </dgm:pt>
    <dgm:pt modelId="{CDB7F7C9-754C-44B7-B760-5DF795EAC7B5}" type="pres">
      <dgm:prSet presAssocID="{4BF54D75-A976-48C7-9907-E606780A2167}" presName="spaceBetweenRectangles" presStyleCnt="0"/>
      <dgm:spPr/>
    </dgm:pt>
    <dgm:pt modelId="{E7287D5A-ED0E-4406-8461-CA44C700E859}" type="pres">
      <dgm:prSet presAssocID="{7F41B8F4-9C55-44EB-A2D1-D1912198C906}" presName="parentLin" presStyleCnt="0"/>
      <dgm:spPr/>
    </dgm:pt>
    <dgm:pt modelId="{4F82300C-C3BD-4787-9F46-2B73C7D6D29D}" type="pres">
      <dgm:prSet presAssocID="{7F41B8F4-9C55-44EB-A2D1-D1912198C906}" presName="parentLeftMargin" presStyleLbl="node1" presStyleIdx="1" presStyleCnt="5"/>
      <dgm:spPr/>
    </dgm:pt>
    <dgm:pt modelId="{1569E1ED-65D0-48F5-86C1-9E6962E0C6A2}" type="pres">
      <dgm:prSet presAssocID="{7F41B8F4-9C55-44EB-A2D1-D1912198C906}" presName="parentText" presStyleLbl="node1" presStyleIdx="2" presStyleCnt="5">
        <dgm:presLayoutVars>
          <dgm:chMax val="0"/>
          <dgm:bulletEnabled val="1"/>
        </dgm:presLayoutVars>
      </dgm:prSet>
      <dgm:spPr/>
    </dgm:pt>
    <dgm:pt modelId="{B3496804-546A-49B4-BCED-5D27B7ABB523}" type="pres">
      <dgm:prSet presAssocID="{7F41B8F4-9C55-44EB-A2D1-D1912198C906}" presName="negativeSpace" presStyleCnt="0"/>
      <dgm:spPr/>
    </dgm:pt>
    <dgm:pt modelId="{C19625E0-8917-4B8F-B947-9D6415C22565}" type="pres">
      <dgm:prSet presAssocID="{7F41B8F4-9C55-44EB-A2D1-D1912198C906}" presName="childText" presStyleLbl="conFgAcc1" presStyleIdx="2" presStyleCnt="5">
        <dgm:presLayoutVars>
          <dgm:bulletEnabled val="1"/>
        </dgm:presLayoutVars>
      </dgm:prSet>
      <dgm:spPr/>
    </dgm:pt>
    <dgm:pt modelId="{03E77426-E327-433E-AC5D-2DF92572E247}" type="pres">
      <dgm:prSet presAssocID="{FE43390A-8EF1-4BC7-AC9F-44234C6D257D}" presName="spaceBetweenRectangles" presStyleCnt="0"/>
      <dgm:spPr/>
    </dgm:pt>
    <dgm:pt modelId="{EB520A03-71C5-4CE7-AFDD-749870A7FB93}" type="pres">
      <dgm:prSet presAssocID="{83860130-0205-4EFA-9EF6-7E46933E3F41}" presName="parentLin" presStyleCnt="0"/>
      <dgm:spPr/>
    </dgm:pt>
    <dgm:pt modelId="{8AB393E1-EB63-4DB2-B11A-4470D3212040}" type="pres">
      <dgm:prSet presAssocID="{83860130-0205-4EFA-9EF6-7E46933E3F41}" presName="parentLeftMargin" presStyleLbl="node1" presStyleIdx="2" presStyleCnt="5"/>
      <dgm:spPr/>
    </dgm:pt>
    <dgm:pt modelId="{CC91D3C6-2987-49C4-A929-4FFB0F6F6F15}" type="pres">
      <dgm:prSet presAssocID="{83860130-0205-4EFA-9EF6-7E46933E3F41}" presName="parentText" presStyleLbl="node1" presStyleIdx="3" presStyleCnt="5" custScaleY="140772">
        <dgm:presLayoutVars>
          <dgm:chMax val="0"/>
          <dgm:bulletEnabled val="1"/>
        </dgm:presLayoutVars>
      </dgm:prSet>
      <dgm:spPr/>
    </dgm:pt>
    <dgm:pt modelId="{10C9729A-FAF3-4AAA-9B8C-8B0970E12060}" type="pres">
      <dgm:prSet presAssocID="{83860130-0205-4EFA-9EF6-7E46933E3F41}" presName="negativeSpace" presStyleCnt="0"/>
      <dgm:spPr/>
    </dgm:pt>
    <dgm:pt modelId="{328F3179-7428-43C8-8FC9-FD0B783D9B4C}" type="pres">
      <dgm:prSet presAssocID="{83860130-0205-4EFA-9EF6-7E46933E3F41}" presName="childText" presStyleLbl="conFgAcc1" presStyleIdx="3" presStyleCnt="5">
        <dgm:presLayoutVars>
          <dgm:bulletEnabled val="1"/>
        </dgm:presLayoutVars>
      </dgm:prSet>
      <dgm:spPr/>
    </dgm:pt>
    <dgm:pt modelId="{D44FD20C-4126-401F-97F8-EDB69323649B}" type="pres">
      <dgm:prSet presAssocID="{FC84ACE0-6425-4921-9374-3A462983877C}" presName="spaceBetweenRectangles" presStyleCnt="0"/>
      <dgm:spPr/>
    </dgm:pt>
    <dgm:pt modelId="{B8B09298-3739-4BC0-ADA9-E957A7A3FA25}" type="pres">
      <dgm:prSet presAssocID="{EE66A51F-4A20-4068-981A-DA9C6FB8F280}" presName="parentLin" presStyleCnt="0"/>
      <dgm:spPr/>
    </dgm:pt>
    <dgm:pt modelId="{1D335775-428A-4D71-A4AC-99A699EC80CD}" type="pres">
      <dgm:prSet presAssocID="{EE66A51F-4A20-4068-981A-DA9C6FB8F280}" presName="parentLeftMargin" presStyleLbl="node1" presStyleIdx="3" presStyleCnt="5"/>
      <dgm:spPr/>
    </dgm:pt>
    <dgm:pt modelId="{07ECEC90-4FE6-4513-A09A-A7A15A51FEAF}" type="pres">
      <dgm:prSet presAssocID="{EE66A51F-4A20-4068-981A-DA9C6FB8F280}" presName="parentText" presStyleLbl="node1" presStyleIdx="4" presStyleCnt="5">
        <dgm:presLayoutVars>
          <dgm:chMax val="0"/>
          <dgm:bulletEnabled val="1"/>
        </dgm:presLayoutVars>
      </dgm:prSet>
      <dgm:spPr/>
    </dgm:pt>
    <dgm:pt modelId="{798D1802-70A9-468A-9DA2-200C28F51C8F}" type="pres">
      <dgm:prSet presAssocID="{EE66A51F-4A20-4068-981A-DA9C6FB8F280}" presName="negativeSpace" presStyleCnt="0"/>
      <dgm:spPr/>
    </dgm:pt>
    <dgm:pt modelId="{8B9C2FE5-E435-496F-B421-593AE0029F67}" type="pres">
      <dgm:prSet presAssocID="{EE66A51F-4A20-4068-981A-DA9C6FB8F280}" presName="childText" presStyleLbl="conFgAcc1" presStyleIdx="4" presStyleCnt="5">
        <dgm:presLayoutVars>
          <dgm:bulletEnabled val="1"/>
        </dgm:presLayoutVars>
      </dgm:prSet>
      <dgm:spPr/>
    </dgm:pt>
  </dgm:ptLst>
  <dgm:cxnLst>
    <dgm:cxn modelId="{74678C1F-F057-4EB0-8969-B655ACF021C9}" srcId="{0F69E163-DE9C-4BF0-81A3-939DABA396B5}" destId="{EE66A51F-4A20-4068-981A-DA9C6FB8F280}" srcOrd="4" destOrd="0" parTransId="{6A21D05E-8892-477C-8B17-9082EA899F6A}" sibTransId="{C1FB374D-BC35-4090-9C3C-B4DDB67D9CFD}"/>
    <dgm:cxn modelId="{A0BCCD26-5C3A-4014-A4E2-7663999FADAA}" type="presOf" srcId="{A96141DC-0301-4542-8E7E-5995D5FECF0F}" destId="{8DAAC513-0507-41E3-91AB-56B16D616A59}" srcOrd="1" destOrd="0" presId="urn:microsoft.com/office/officeart/2005/8/layout/list1"/>
    <dgm:cxn modelId="{00B1113B-A313-482F-9FD9-4F2078EADF13}" srcId="{0F69E163-DE9C-4BF0-81A3-939DABA396B5}" destId="{A96141DC-0301-4542-8E7E-5995D5FECF0F}" srcOrd="0" destOrd="0" parTransId="{DEF6A968-E3A0-4B5D-83A2-A7E5BFDEBB2B}" sibTransId="{135E868D-4F3F-4429-B3E1-4A56D67DCCD5}"/>
    <dgm:cxn modelId="{E5BD643D-51A2-4E4D-A840-062EE9703303}" type="presOf" srcId="{83860130-0205-4EFA-9EF6-7E46933E3F41}" destId="{8AB393E1-EB63-4DB2-B11A-4470D3212040}" srcOrd="0" destOrd="0" presId="urn:microsoft.com/office/officeart/2005/8/layout/list1"/>
    <dgm:cxn modelId="{FA0EE93D-F67E-4736-926F-4CDC60EDA5EA}" type="presOf" srcId="{0F69E163-DE9C-4BF0-81A3-939DABA396B5}" destId="{CFFD681B-732C-4FCD-8158-21337083A6EE}" srcOrd="0" destOrd="0" presId="urn:microsoft.com/office/officeart/2005/8/layout/list1"/>
    <dgm:cxn modelId="{04242360-4B7F-440E-9A3E-2FEAE0EC04F9}" srcId="{0F69E163-DE9C-4BF0-81A3-939DABA396B5}" destId="{4760D854-FA32-4270-90B8-DF74EBE705F6}" srcOrd="1" destOrd="0" parTransId="{2D1C99F2-58E1-4A89-88F2-2FE5B832A8FF}" sibTransId="{4BF54D75-A976-48C7-9907-E606780A2167}"/>
    <dgm:cxn modelId="{4371644A-DD09-4A82-AE30-748549193611}" type="presOf" srcId="{A96141DC-0301-4542-8E7E-5995D5FECF0F}" destId="{E9436E27-E7D0-4FDF-9C21-8C801044817D}" srcOrd="0" destOrd="0" presId="urn:microsoft.com/office/officeart/2005/8/layout/list1"/>
    <dgm:cxn modelId="{11B0F070-4C30-4990-9691-78B552BDCF79}" type="presOf" srcId="{EE66A51F-4A20-4068-981A-DA9C6FB8F280}" destId="{07ECEC90-4FE6-4513-A09A-A7A15A51FEAF}" srcOrd="1" destOrd="0" presId="urn:microsoft.com/office/officeart/2005/8/layout/list1"/>
    <dgm:cxn modelId="{C277D753-E555-4B38-B5A9-33FA784DCFC8}" type="presOf" srcId="{83860130-0205-4EFA-9EF6-7E46933E3F41}" destId="{CC91D3C6-2987-49C4-A929-4FFB0F6F6F15}" srcOrd="1" destOrd="0" presId="urn:microsoft.com/office/officeart/2005/8/layout/list1"/>
    <dgm:cxn modelId="{77995B7C-99E3-4F08-A1D6-B9A72857D56F}" type="presOf" srcId="{E4B37543-0831-48EB-A5DB-9B2A1919FA52}" destId="{8B9C2FE5-E435-496F-B421-593AE0029F67}" srcOrd="0" destOrd="0" presId="urn:microsoft.com/office/officeart/2005/8/layout/list1"/>
    <dgm:cxn modelId="{038A0FA5-3F54-471D-9891-C1F26B61359D}" type="presOf" srcId="{4760D854-FA32-4270-90B8-DF74EBE705F6}" destId="{619AEC05-0999-49D9-A1C4-A2A89F6753B5}" srcOrd="1" destOrd="0" presId="urn:microsoft.com/office/officeart/2005/8/layout/list1"/>
    <dgm:cxn modelId="{B9AC24AB-A09A-4850-899D-C65A2C1C3982}" type="presOf" srcId="{7F41B8F4-9C55-44EB-A2D1-D1912198C906}" destId="{1569E1ED-65D0-48F5-86C1-9E6962E0C6A2}" srcOrd="1" destOrd="0" presId="urn:microsoft.com/office/officeart/2005/8/layout/list1"/>
    <dgm:cxn modelId="{256B83AD-5E32-47E5-9B43-00A5EDE13A93}" srcId="{EE66A51F-4A20-4068-981A-DA9C6FB8F280}" destId="{4EAF6A01-115C-47D4-814A-6E1F83D108F1}" srcOrd="1" destOrd="0" parTransId="{952484B4-C992-48B2-A275-DB03F69DB8A6}" sibTransId="{84369365-5535-4B17-BFD6-2BFA21187F24}"/>
    <dgm:cxn modelId="{0C08A4AF-F5AA-4C4C-96C5-39AB487ABABA}" srcId="{0F69E163-DE9C-4BF0-81A3-939DABA396B5}" destId="{83860130-0205-4EFA-9EF6-7E46933E3F41}" srcOrd="3" destOrd="0" parTransId="{416D579B-35F2-4246-A16B-49265C3D7C9D}" sibTransId="{FC84ACE0-6425-4921-9374-3A462983877C}"/>
    <dgm:cxn modelId="{440A38B2-DAA7-4EB4-81DF-D02EC375B2C0}" type="presOf" srcId="{4760D854-FA32-4270-90B8-DF74EBE705F6}" destId="{C61B4332-EB02-48F0-B860-DA084D58C488}" srcOrd="0" destOrd="0" presId="urn:microsoft.com/office/officeart/2005/8/layout/list1"/>
    <dgm:cxn modelId="{DBCE03BB-DA2E-4345-AD44-C18092B23679}" type="presOf" srcId="{7F41B8F4-9C55-44EB-A2D1-D1912198C906}" destId="{4F82300C-C3BD-4787-9F46-2B73C7D6D29D}" srcOrd="0" destOrd="0" presId="urn:microsoft.com/office/officeart/2005/8/layout/list1"/>
    <dgm:cxn modelId="{4A5928D4-5184-48B8-9BE7-3F46A77521B2}" type="presOf" srcId="{EE66A51F-4A20-4068-981A-DA9C6FB8F280}" destId="{1D335775-428A-4D71-A4AC-99A699EC80CD}" srcOrd="0" destOrd="0" presId="urn:microsoft.com/office/officeart/2005/8/layout/list1"/>
    <dgm:cxn modelId="{1F86C7D8-2614-4A32-93A3-229E00128B8B}" srcId="{0F69E163-DE9C-4BF0-81A3-939DABA396B5}" destId="{7F41B8F4-9C55-44EB-A2D1-D1912198C906}" srcOrd="2" destOrd="0" parTransId="{60D486C8-009F-48CD-BB0F-20D9C8E05F10}" sibTransId="{FE43390A-8EF1-4BC7-AC9F-44234C6D257D}"/>
    <dgm:cxn modelId="{A0AD83EF-7EF5-4AC6-8870-81019478EAFE}" type="presOf" srcId="{4EAF6A01-115C-47D4-814A-6E1F83D108F1}" destId="{8B9C2FE5-E435-496F-B421-593AE0029F67}" srcOrd="0" destOrd="1" presId="urn:microsoft.com/office/officeart/2005/8/layout/list1"/>
    <dgm:cxn modelId="{7FD8B1FC-0363-483C-BDE5-32A15139802E}" srcId="{EE66A51F-4A20-4068-981A-DA9C6FB8F280}" destId="{E4B37543-0831-48EB-A5DB-9B2A1919FA52}" srcOrd="0" destOrd="0" parTransId="{1BD99034-E106-49AC-8D3D-4D4645FDA9DB}" sibTransId="{C878E7B0-EA0E-4A0F-BE1A-58B8E87DA0B1}"/>
    <dgm:cxn modelId="{AF0A1EB7-E1AB-4DCA-92A4-9F9759DBEEC3}" type="presParOf" srcId="{CFFD681B-732C-4FCD-8158-21337083A6EE}" destId="{FE614330-71E8-4D8D-8E8A-189DC384A5CE}" srcOrd="0" destOrd="0" presId="urn:microsoft.com/office/officeart/2005/8/layout/list1"/>
    <dgm:cxn modelId="{1A4AD1BD-B203-433A-B6BA-D1EA1FC4E5E5}" type="presParOf" srcId="{FE614330-71E8-4D8D-8E8A-189DC384A5CE}" destId="{E9436E27-E7D0-4FDF-9C21-8C801044817D}" srcOrd="0" destOrd="0" presId="urn:microsoft.com/office/officeart/2005/8/layout/list1"/>
    <dgm:cxn modelId="{6B8BA514-4D4D-43F8-A94D-714F750FEC51}" type="presParOf" srcId="{FE614330-71E8-4D8D-8E8A-189DC384A5CE}" destId="{8DAAC513-0507-41E3-91AB-56B16D616A59}" srcOrd="1" destOrd="0" presId="urn:microsoft.com/office/officeart/2005/8/layout/list1"/>
    <dgm:cxn modelId="{A86F5235-A8C4-48B3-973F-6F86FE79CC93}" type="presParOf" srcId="{CFFD681B-732C-4FCD-8158-21337083A6EE}" destId="{21BD7CFB-B705-4E10-AED6-AB6045802C50}" srcOrd="1" destOrd="0" presId="urn:microsoft.com/office/officeart/2005/8/layout/list1"/>
    <dgm:cxn modelId="{E7042B52-13F2-46DC-9174-CD24B8655BF5}" type="presParOf" srcId="{CFFD681B-732C-4FCD-8158-21337083A6EE}" destId="{B9DBFFEB-E369-4C38-931C-DF5E54239A0A}" srcOrd="2" destOrd="0" presId="urn:microsoft.com/office/officeart/2005/8/layout/list1"/>
    <dgm:cxn modelId="{96830143-058C-4462-9120-3D92655FF58E}" type="presParOf" srcId="{CFFD681B-732C-4FCD-8158-21337083A6EE}" destId="{719DEED2-63B4-449C-9EC7-5349C8291D3F}" srcOrd="3" destOrd="0" presId="urn:microsoft.com/office/officeart/2005/8/layout/list1"/>
    <dgm:cxn modelId="{25B550D0-F0F4-4C79-8690-1FF80D4B5A47}" type="presParOf" srcId="{CFFD681B-732C-4FCD-8158-21337083A6EE}" destId="{A5EDE2E2-BC0D-4CEB-A4AE-3EDA103A710E}" srcOrd="4" destOrd="0" presId="urn:microsoft.com/office/officeart/2005/8/layout/list1"/>
    <dgm:cxn modelId="{26F30E31-39C3-4652-A483-1FD9F973FE64}" type="presParOf" srcId="{A5EDE2E2-BC0D-4CEB-A4AE-3EDA103A710E}" destId="{C61B4332-EB02-48F0-B860-DA084D58C488}" srcOrd="0" destOrd="0" presId="urn:microsoft.com/office/officeart/2005/8/layout/list1"/>
    <dgm:cxn modelId="{96CF99BF-DB6B-47A6-A272-A0CB1A5D0074}" type="presParOf" srcId="{A5EDE2E2-BC0D-4CEB-A4AE-3EDA103A710E}" destId="{619AEC05-0999-49D9-A1C4-A2A89F6753B5}" srcOrd="1" destOrd="0" presId="urn:microsoft.com/office/officeart/2005/8/layout/list1"/>
    <dgm:cxn modelId="{4D703261-6A09-479C-83D9-39F194279D34}" type="presParOf" srcId="{CFFD681B-732C-4FCD-8158-21337083A6EE}" destId="{BB2C7407-29D8-416F-9660-E8096CD833B1}" srcOrd="5" destOrd="0" presId="urn:microsoft.com/office/officeart/2005/8/layout/list1"/>
    <dgm:cxn modelId="{08FDE771-26F7-42DD-B32D-BC080EAB9033}" type="presParOf" srcId="{CFFD681B-732C-4FCD-8158-21337083A6EE}" destId="{234A44B0-5229-4008-A484-905EA027E0B0}" srcOrd="6" destOrd="0" presId="urn:microsoft.com/office/officeart/2005/8/layout/list1"/>
    <dgm:cxn modelId="{D3CB63F8-09A2-4C13-B6ED-6D4428872072}" type="presParOf" srcId="{CFFD681B-732C-4FCD-8158-21337083A6EE}" destId="{CDB7F7C9-754C-44B7-B760-5DF795EAC7B5}" srcOrd="7" destOrd="0" presId="urn:microsoft.com/office/officeart/2005/8/layout/list1"/>
    <dgm:cxn modelId="{1EAAAF9F-9191-4C70-88F1-CD82B54B620D}" type="presParOf" srcId="{CFFD681B-732C-4FCD-8158-21337083A6EE}" destId="{E7287D5A-ED0E-4406-8461-CA44C700E859}" srcOrd="8" destOrd="0" presId="urn:microsoft.com/office/officeart/2005/8/layout/list1"/>
    <dgm:cxn modelId="{23C5BD03-2406-4400-8112-DA64E5B7C5F1}" type="presParOf" srcId="{E7287D5A-ED0E-4406-8461-CA44C700E859}" destId="{4F82300C-C3BD-4787-9F46-2B73C7D6D29D}" srcOrd="0" destOrd="0" presId="urn:microsoft.com/office/officeart/2005/8/layout/list1"/>
    <dgm:cxn modelId="{AF365EAE-EEDC-41C3-9DFA-B3304EE22C8A}" type="presParOf" srcId="{E7287D5A-ED0E-4406-8461-CA44C700E859}" destId="{1569E1ED-65D0-48F5-86C1-9E6962E0C6A2}" srcOrd="1" destOrd="0" presId="urn:microsoft.com/office/officeart/2005/8/layout/list1"/>
    <dgm:cxn modelId="{3BF16EA2-AF59-4DE3-BD53-FAD16F2D424A}" type="presParOf" srcId="{CFFD681B-732C-4FCD-8158-21337083A6EE}" destId="{B3496804-546A-49B4-BCED-5D27B7ABB523}" srcOrd="9" destOrd="0" presId="urn:microsoft.com/office/officeart/2005/8/layout/list1"/>
    <dgm:cxn modelId="{43A9EC2C-5B3B-4C78-9FD6-6553C5E58599}" type="presParOf" srcId="{CFFD681B-732C-4FCD-8158-21337083A6EE}" destId="{C19625E0-8917-4B8F-B947-9D6415C22565}" srcOrd="10" destOrd="0" presId="urn:microsoft.com/office/officeart/2005/8/layout/list1"/>
    <dgm:cxn modelId="{D838466C-1F33-4A0D-98BC-5876955EAC49}" type="presParOf" srcId="{CFFD681B-732C-4FCD-8158-21337083A6EE}" destId="{03E77426-E327-433E-AC5D-2DF92572E247}" srcOrd="11" destOrd="0" presId="urn:microsoft.com/office/officeart/2005/8/layout/list1"/>
    <dgm:cxn modelId="{587F202D-16AD-4EE0-89A5-0A65612AA7D0}" type="presParOf" srcId="{CFFD681B-732C-4FCD-8158-21337083A6EE}" destId="{EB520A03-71C5-4CE7-AFDD-749870A7FB93}" srcOrd="12" destOrd="0" presId="urn:microsoft.com/office/officeart/2005/8/layout/list1"/>
    <dgm:cxn modelId="{B9900791-69A8-498F-9119-C96EE4E51609}" type="presParOf" srcId="{EB520A03-71C5-4CE7-AFDD-749870A7FB93}" destId="{8AB393E1-EB63-4DB2-B11A-4470D3212040}" srcOrd="0" destOrd="0" presId="urn:microsoft.com/office/officeart/2005/8/layout/list1"/>
    <dgm:cxn modelId="{39BAAE80-7EAC-40DB-B518-8D8F4408DCA9}" type="presParOf" srcId="{EB520A03-71C5-4CE7-AFDD-749870A7FB93}" destId="{CC91D3C6-2987-49C4-A929-4FFB0F6F6F15}" srcOrd="1" destOrd="0" presId="urn:microsoft.com/office/officeart/2005/8/layout/list1"/>
    <dgm:cxn modelId="{36C5A0FA-F917-4364-B630-9111E93EAF28}" type="presParOf" srcId="{CFFD681B-732C-4FCD-8158-21337083A6EE}" destId="{10C9729A-FAF3-4AAA-9B8C-8B0970E12060}" srcOrd="13" destOrd="0" presId="urn:microsoft.com/office/officeart/2005/8/layout/list1"/>
    <dgm:cxn modelId="{91BED84D-C5BC-4950-9B95-D0AC4875EE4A}" type="presParOf" srcId="{CFFD681B-732C-4FCD-8158-21337083A6EE}" destId="{328F3179-7428-43C8-8FC9-FD0B783D9B4C}" srcOrd="14" destOrd="0" presId="urn:microsoft.com/office/officeart/2005/8/layout/list1"/>
    <dgm:cxn modelId="{D985E0E1-5619-40E6-8AB7-A94DF78420F3}" type="presParOf" srcId="{CFFD681B-732C-4FCD-8158-21337083A6EE}" destId="{D44FD20C-4126-401F-97F8-EDB69323649B}" srcOrd="15" destOrd="0" presId="urn:microsoft.com/office/officeart/2005/8/layout/list1"/>
    <dgm:cxn modelId="{8940DE31-5BBB-403F-B1C8-516847367FC7}" type="presParOf" srcId="{CFFD681B-732C-4FCD-8158-21337083A6EE}" destId="{B8B09298-3739-4BC0-ADA9-E957A7A3FA25}" srcOrd="16" destOrd="0" presId="urn:microsoft.com/office/officeart/2005/8/layout/list1"/>
    <dgm:cxn modelId="{365A3050-64DE-4528-BE03-4B7BBF1BC318}" type="presParOf" srcId="{B8B09298-3739-4BC0-ADA9-E957A7A3FA25}" destId="{1D335775-428A-4D71-A4AC-99A699EC80CD}" srcOrd="0" destOrd="0" presId="urn:microsoft.com/office/officeart/2005/8/layout/list1"/>
    <dgm:cxn modelId="{37A0B3F0-4C28-4D63-901B-D68BFB564888}" type="presParOf" srcId="{B8B09298-3739-4BC0-ADA9-E957A7A3FA25}" destId="{07ECEC90-4FE6-4513-A09A-A7A15A51FEAF}" srcOrd="1" destOrd="0" presId="urn:microsoft.com/office/officeart/2005/8/layout/list1"/>
    <dgm:cxn modelId="{464E2F55-1A1A-4E43-A65A-6A4BC34A4572}" type="presParOf" srcId="{CFFD681B-732C-4FCD-8158-21337083A6EE}" destId="{798D1802-70A9-468A-9DA2-200C28F51C8F}" srcOrd="17" destOrd="0" presId="urn:microsoft.com/office/officeart/2005/8/layout/list1"/>
    <dgm:cxn modelId="{086C6366-B38C-4FC0-A3D5-2564F2420775}" type="presParOf" srcId="{CFFD681B-732C-4FCD-8158-21337083A6EE}" destId="{8B9C2FE5-E435-496F-B421-593AE0029F6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BFFEB-E369-4C38-931C-DF5E54239A0A}">
      <dsp:nvSpPr>
        <dsp:cNvPr id="0" name=""/>
        <dsp:cNvSpPr/>
      </dsp:nvSpPr>
      <dsp:spPr>
        <a:xfrm>
          <a:off x="0" y="678753"/>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AC513-0507-41E3-91AB-56B16D616A59}">
      <dsp:nvSpPr>
        <dsp:cNvPr id="0" name=""/>
        <dsp:cNvSpPr/>
      </dsp:nvSpPr>
      <dsp:spPr>
        <a:xfrm>
          <a:off x="382021" y="413073"/>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rtl="0">
            <a:lnSpc>
              <a:spcPct val="100000"/>
            </a:lnSpc>
            <a:spcBef>
              <a:spcPct val="0"/>
            </a:spcBef>
            <a:spcAft>
              <a:spcPct val="35000"/>
            </a:spcAft>
            <a:buNone/>
            <a:defRPr b="1"/>
          </a:pPr>
          <a:r>
            <a:rPr lang="en-IN" sz="1800" b="1" kern="1200" dirty="0">
              <a:solidFill>
                <a:prstClr val="white"/>
              </a:solidFill>
              <a:latin typeface="Calibri"/>
              <a:ea typeface="+mn-ea"/>
              <a:cs typeface="+mn-cs"/>
            </a:rPr>
            <a:t>Vice President – AIML @ BNY Mellon</a:t>
          </a:r>
          <a:endParaRPr lang="en-US" sz="1800" b="1" kern="1200" dirty="0">
            <a:solidFill>
              <a:prstClr val="white"/>
            </a:solidFill>
            <a:latin typeface="Calibri"/>
            <a:ea typeface="+mn-ea"/>
            <a:cs typeface="+mn-cs"/>
          </a:endParaRPr>
        </a:p>
      </dsp:txBody>
      <dsp:txXfrm>
        <a:off x="407960" y="439012"/>
        <a:ext cx="5296422" cy="479482"/>
      </dsp:txXfrm>
    </dsp:sp>
    <dsp:sp modelId="{234A44B0-5229-4008-A484-905EA027E0B0}">
      <dsp:nvSpPr>
        <dsp:cNvPr id="0" name=""/>
        <dsp:cNvSpPr/>
      </dsp:nvSpPr>
      <dsp:spPr>
        <a:xfrm>
          <a:off x="0" y="1495233"/>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EC05-0999-49D9-A1C4-A2A89F6753B5}">
      <dsp:nvSpPr>
        <dsp:cNvPr id="0" name=""/>
        <dsp:cNvSpPr/>
      </dsp:nvSpPr>
      <dsp:spPr>
        <a:xfrm>
          <a:off x="382021" y="1229553"/>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a:lnSpc>
              <a:spcPct val="100000"/>
            </a:lnSpc>
            <a:spcBef>
              <a:spcPct val="0"/>
            </a:spcBef>
            <a:spcAft>
              <a:spcPct val="35000"/>
            </a:spcAft>
            <a:buNone/>
            <a:defRPr b="1"/>
          </a:pPr>
          <a:r>
            <a:rPr lang="en-IN" sz="1800" kern="1200" dirty="0"/>
            <a:t>Been in the industry for </a:t>
          </a:r>
          <a:r>
            <a:rPr lang="en-IN" sz="1800" kern="1200" dirty="0">
              <a:latin typeface="Calibri Light"/>
            </a:rPr>
            <a:t>~9</a:t>
          </a:r>
          <a:r>
            <a:rPr lang="en-IN" sz="1800" kern="1200" dirty="0"/>
            <a:t> years</a:t>
          </a:r>
          <a:endParaRPr lang="en-US" sz="1800" kern="1200" dirty="0"/>
        </a:p>
      </dsp:txBody>
      <dsp:txXfrm>
        <a:off x="407960" y="1255492"/>
        <a:ext cx="5296422" cy="479482"/>
      </dsp:txXfrm>
    </dsp:sp>
    <dsp:sp modelId="{C19625E0-8917-4B8F-B947-9D6415C22565}">
      <dsp:nvSpPr>
        <dsp:cNvPr id="0" name=""/>
        <dsp:cNvSpPr/>
      </dsp:nvSpPr>
      <dsp:spPr>
        <a:xfrm>
          <a:off x="0" y="2311713"/>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9E1ED-65D0-48F5-86C1-9E6962E0C6A2}">
      <dsp:nvSpPr>
        <dsp:cNvPr id="0" name=""/>
        <dsp:cNvSpPr/>
      </dsp:nvSpPr>
      <dsp:spPr>
        <a:xfrm>
          <a:off x="382021" y="2046033"/>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a:lnSpc>
              <a:spcPct val="100000"/>
            </a:lnSpc>
            <a:spcBef>
              <a:spcPct val="0"/>
            </a:spcBef>
            <a:spcAft>
              <a:spcPct val="35000"/>
            </a:spcAft>
            <a:buNone/>
            <a:defRPr b="1"/>
          </a:pPr>
          <a:r>
            <a:rPr lang="en-IN" sz="1800" kern="1200" dirty="0"/>
            <a:t>Previous companies – General Mills, Accenture, etc</a:t>
          </a:r>
          <a:endParaRPr lang="en-US" sz="1800" kern="1200" dirty="0"/>
        </a:p>
      </dsp:txBody>
      <dsp:txXfrm>
        <a:off x="407960" y="2071972"/>
        <a:ext cx="5296422" cy="479482"/>
      </dsp:txXfrm>
    </dsp:sp>
    <dsp:sp modelId="{328F3179-7428-43C8-8FC9-FD0B783D9B4C}">
      <dsp:nvSpPr>
        <dsp:cNvPr id="0" name=""/>
        <dsp:cNvSpPr/>
      </dsp:nvSpPr>
      <dsp:spPr>
        <a:xfrm>
          <a:off x="0" y="3344840"/>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91D3C6-2987-49C4-A929-4FFB0F6F6F15}">
      <dsp:nvSpPr>
        <dsp:cNvPr id="0" name=""/>
        <dsp:cNvSpPr/>
      </dsp:nvSpPr>
      <dsp:spPr>
        <a:xfrm>
          <a:off x="382021" y="2862513"/>
          <a:ext cx="5348300" cy="7480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a:lnSpc>
              <a:spcPct val="100000"/>
            </a:lnSpc>
            <a:spcBef>
              <a:spcPct val="0"/>
            </a:spcBef>
            <a:spcAft>
              <a:spcPct val="35000"/>
            </a:spcAft>
            <a:buNone/>
            <a:defRPr b="1"/>
          </a:pPr>
          <a:r>
            <a:rPr lang="en-US" sz="1800" kern="1200" dirty="0"/>
            <a:t>Engineering in CS &amp; PG in Machine Learning</a:t>
          </a:r>
        </a:p>
        <a:p>
          <a:pPr marL="0" lvl="0" indent="0" algn="l" defTabSz="800100">
            <a:lnSpc>
              <a:spcPct val="100000"/>
            </a:lnSpc>
            <a:spcBef>
              <a:spcPct val="0"/>
            </a:spcBef>
            <a:spcAft>
              <a:spcPct val="35000"/>
            </a:spcAft>
            <a:buNone/>
            <a:defRPr b="1"/>
          </a:pPr>
          <a:r>
            <a:rPr lang="en-US" sz="1800" kern="1200" dirty="0"/>
            <a:t>20+ Certifications in DS, ML, DL</a:t>
          </a:r>
        </a:p>
      </dsp:txBody>
      <dsp:txXfrm>
        <a:off x="418536" y="2899028"/>
        <a:ext cx="5275270" cy="674976"/>
      </dsp:txXfrm>
    </dsp:sp>
    <dsp:sp modelId="{8B9C2FE5-E435-496F-B421-593AE0029F67}">
      <dsp:nvSpPr>
        <dsp:cNvPr id="0" name=""/>
        <dsp:cNvSpPr/>
      </dsp:nvSpPr>
      <dsp:spPr>
        <a:xfrm>
          <a:off x="0" y="4161320"/>
          <a:ext cx="7640429" cy="110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2982" tIns="374904" rIns="592982" bIns="128016" numCol="1" spcCol="1270" anchor="t" anchorCtr="0">
          <a:noAutofit/>
        </a:bodyPr>
        <a:lstStyle/>
        <a:p>
          <a:pPr marL="171450" lvl="1" indent="-171450" algn="l" defTabSz="800100">
            <a:lnSpc>
              <a:spcPct val="100000"/>
            </a:lnSpc>
            <a:spcBef>
              <a:spcPct val="0"/>
            </a:spcBef>
            <a:spcAft>
              <a:spcPct val="15000"/>
            </a:spcAft>
            <a:buChar char="•"/>
          </a:pPr>
          <a:r>
            <a:rPr lang="en-US" sz="1800" kern="1200" dirty="0"/>
            <a:t>Technical reviewer/editorial board of </a:t>
          </a:r>
          <a:r>
            <a:rPr lang="en-US" sz="1800" kern="1200" dirty="0" err="1"/>
            <a:t>Packt</a:t>
          </a:r>
          <a:r>
            <a:rPr lang="en-US" sz="1800" kern="1200" dirty="0"/>
            <a:t> Publishing Company</a:t>
          </a:r>
        </a:p>
        <a:p>
          <a:pPr marL="171450" lvl="1" indent="-171450" algn="l" defTabSz="800100">
            <a:lnSpc>
              <a:spcPct val="100000"/>
            </a:lnSpc>
            <a:spcBef>
              <a:spcPct val="0"/>
            </a:spcBef>
            <a:spcAft>
              <a:spcPct val="15000"/>
            </a:spcAft>
            <a:buChar char="•"/>
          </a:pPr>
          <a:r>
            <a:rPr lang="en-US" sz="1800" kern="1200" dirty="0"/>
            <a:t>Mentoring and Consulting for AI and ML</a:t>
          </a:r>
        </a:p>
      </dsp:txBody>
      <dsp:txXfrm>
        <a:off x="0" y="4161320"/>
        <a:ext cx="7640429" cy="1105650"/>
      </dsp:txXfrm>
    </dsp:sp>
    <dsp:sp modelId="{07ECEC90-4FE6-4513-A09A-A7A15A51FEAF}">
      <dsp:nvSpPr>
        <dsp:cNvPr id="0" name=""/>
        <dsp:cNvSpPr/>
      </dsp:nvSpPr>
      <dsp:spPr>
        <a:xfrm>
          <a:off x="382021" y="3895640"/>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rtl="0">
            <a:lnSpc>
              <a:spcPct val="100000"/>
            </a:lnSpc>
            <a:spcBef>
              <a:spcPct val="0"/>
            </a:spcBef>
            <a:spcAft>
              <a:spcPct val="35000"/>
            </a:spcAft>
            <a:buNone/>
            <a:defRPr b="1"/>
          </a:pPr>
          <a:r>
            <a:rPr lang="en-US" sz="1800" kern="1200" dirty="0"/>
            <a:t>Other work:</a:t>
          </a:r>
          <a:r>
            <a:rPr lang="en-US" sz="1800" kern="1200" dirty="0">
              <a:latin typeface="Calibri Light"/>
            </a:rPr>
            <a:t> </a:t>
          </a:r>
          <a:endParaRPr lang="en-US" sz="1800" kern="1200" dirty="0"/>
        </a:p>
      </dsp:txBody>
      <dsp:txXfrm>
        <a:off x="407960" y="3921579"/>
        <a:ext cx="529642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51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1176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8838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6319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327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424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9260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656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625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9903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350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178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793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59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787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9817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809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3/20/2023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2CDA4-0696-4731-8E3C-1836F2EC71B1}"/>
              </a:ext>
            </a:extLst>
          </p:cNvPr>
          <p:cNvPicPr>
            <a:picLocks noChangeAspect="1"/>
          </p:cNvPicPr>
          <p:nvPr/>
        </p:nvPicPr>
        <p:blipFill rotWithShape="1">
          <a:blip r:embed="rId2">
            <a:alphaModFix amt="40000"/>
          </a:blip>
          <a:srcRect l="7556"/>
          <a:stretch/>
        </p:blipFill>
        <p:spPr>
          <a:xfrm>
            <a:off x="20" y="10"/>
            <a:ext cx="12191980" cy="6857990"/>
          </a:xfrm>
          <a:prstGeom prst="rect">
            <a:avLst/>
          </a:prstGeom>
        </p:spPr>
      </p:pic>
      <p:sp>
        <p:nvSpPr>
          <p:cNvPr id="2" name="Title 1">
            <a:extLst>
              <a:ext uri="{FF2B5EF4-FFF2-40B4-BE49-F238E27FC236}">
                <a16:creationId xmlns:a16="http://schemas.microsoft.com/office/drawing/2014/main" id="{D1BD3CD7-BB2A-47B5-ACB3-EE231961AEF4}"/>
              </a:ext>
            </a:extLst>
          </p:cNvPr>
          <p:cNvSpPr>
            <a:spLocks noGrp="1"/>
          </p:cNvSpPr>
          <p:nvPr>
            <p:ph type="ctrTitle"/>
          </p:nvPr>
        </p:nvSpPr>
        <p:spPr>
          <a:xfrm>
            <a:off x="573504" y="788705"/>
            <a:ext cx="10151979" cy="2937890"/>
          </a:xfrm>
        </p:spPr>
        <p:txBody>
          <a:bodyPr>
            <a:normAutofit/>
          </a:bodyPr>
          <a:lstStyle/>
          <a:p>
            <a:pPr algn="l"/>
            <a:r>
              <a:rPr lang="en-IN" sz="8100" dirty="0">
                <a:ln w="22225">
                  <a:solidFill>
                    <a:prstClr val="white"/>
                  </a:solidFill>
                  <a:miter lim="800000"/>
                </a:ln>
                <a:cs typeface="Calibri Light"/>
              </a:rPr>
              <a:t>Crack Data Science basics through Excel</a:t>
            </a:r>
          </a:p>
        </p:txBody>
      </p:sp>
      <p:sp>
        <p:nvSpPr>
          <p:cNvPr id="3" name="Subtitle 2">
            <a:extLst>
              <a:ext uri="{FF2B5EF4-FFF2-40B4-BE49-F238E27FC236}">
                <a16:creationId xmlns:a16="http://schemas.microsoft.com/office/drawing/2014/main" id="{0AECFC8E-E62C-4ADE-8185-5BEAEC4CDB9D}"/>
              </a:ext>
            </a:extLst>
          </p:cNvPr>
          <p:cNvSpPr>
            <a:spLocks noGrp="1"/>
          </p:cNvSpPr>
          <p:nvPr>
            <p:ph type="subTitle" idx="1"/>
          </p:nvPr>
        </p:nvSpPr>
        <p:spPr>
          <a:xfrm>
            <a:off x="8297779" y="5690937"/>
            <a:ext cx="3160296" cy="698241"/>
          </a:xfrm>
        </p:spPr>
        <p:txBody>
          <a:bodyPr>
            <a:normAutofit/>
          </a:bodyPr>
          <a:lstStyle/>
          <a:p>
            <a:pPr algn="l"/>
            <a:r>
              <a:rPr lang="en-IN" sz="3200"/>
              <a:t>- Rohan Chikorde</a:t>
            </a:r>
            <a:endParaRPr lang="en-US" sz="3200"/>
          </a:p>
        </p:txBody>
      </p:sp>
      <p:pic>
        <p:nvPicPr>
          <p:cNvPr id="7" name="Picture 6">
            <a:extLst>
              <a:ext uri="{FF2B5EF4-FFF2-40B4-BE49-F238E27FC236}">
                <a16:creationId xmlns:a16="http://schemas.microsoft.com/office/drawing/2014/main" id="{994CA4A8-CA5C-4DA0-BBB2-094F6393E049}"/>
              </a:ext>
            </a:extLst>
          </p:cNvPr>
          <p:cNvPicPr>
            <a:picLocks noChangeAspect="1"/>
          </p:cNvPicPr>
          <p:nvPr/>
        </p:nvPicPr>
        <p:blipFill>
          <a:blip r:embed="rId3"/>
          <a:stretch>
            <a:fillRect/>
          </a:stretch>
        </p:blipFill>
        <p:spPr>
          <a:xfrm>
            <a:off x="10501008" y="0"/>
            <a:ext cx="1690972" cy="595191"/>
          </a:xfrm>
          <a:prstGeom prst="rect">
            <a:avLst/>
          </a:prstGeom>
        </p:spPr>
      </p:pic>
      <p:sp>
        <p:nvSpPr>
          <p:cNvPr id="6" name="Title 1">
            <a:extLst>
              <a:ext uri="{FF2B5EF4-FFF2-40B4-BE49-F238E27FC236}">
                <a16:creationId xmlns:a16="http://schemas.microsoft.com/office/drawing/2014/main" id="{075DA2AD-5E07-4E48-9A57-3DE831B61BE1}"/>
              </a:ext>
            </a:extLst>
          </p:cNvPr>
          <p:cNvSpPr txBox="1">
            <a:spLocks/>
          </p:cNvSpPr>
          <p:nvPr/>
        </p:nvSpPr>
        <p:spPr>
          <a:xfrm>
            <a:off x="620294" y="3966962"/>
            <a:ext cx="11130547" cy="5951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dirty="0">
                <a:ln w="22225">
                  <a:solidFill>
                    <a:schemeClr val="tx1"/>
                  </a:solidFill>
                  <a:miter lim="800000"/>
                </a:ln>
                <a:noFill/>
              </a:rPr>
              <a:t>Understand data wrangling and regression analysis</a:t>
            </a:r>
            <a:endParaRPr lang="en-US" dirty="0"/>
          </a:p>
        </p:txBody>
      </p:sp>
    </p:spTree>
    <p:extLst>
      <p:ext uri="{BB962C8B-B14F-4D97-AF65-F5344CB8AC3E}">
        <p14:creationId xmlns:p14="http://schemas.microsoft.com/office/powerpoint/2010/main" val="12254319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2829581" y="3342364"/>
            <a:ext cx="742568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IN" sz="5400" b="1" dirty="0">
                <a:solidFill>
                  <a:schemeClr val="accent1">
                    <a:lumMod val="50000"/>
                  </a:schemeClr>
                </a:solidFill>
                <a:latin typeface="Calibri"/>
                <a:cs typeface="Calibri"/>
              </a:rPr>
              <a:t>Hands-on using Excel</a:t>
            </a:r>
            <a:endParaRPr lang="en-US" dirty="0"/>
          </a:p>
        </p:txBody>
      </p:sp>
    </p:spTree>
    <p:extLst>
      <p:ext uri="{BB962C8B-B14F-4D97-AF65-F5344CB8AC3E}">
        <p14:creationId xmlns:p14="http://schemas.microsoft.com/office/powerpoint/2010/main" val="781801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2263780" y="3267562"/>
            <a:ext cx="7656820"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b="1" dirty="0">
                <a:solidFill>
                  <a:schemeClr val="accent1">
                    <a:lumMod val="50000"/>
                  </a:schemeClr>
                </a:solidFill>
                <a:latin typeface="Calibri"/>
                <a:cs typeface="Calibri"/>
              </a:rPr>
              <a:t>Salary of a Data Scientist</a:t>
            </a:r>
            <a:endParaRPr lang="en-US" dirty="0">
              <a:solidFill>
                <a:schemeClr val="accent1">
                  <a:lumMod val="50000"/>
                </a:schemeClr>
              </a:solidFill>
            </a:endParaRPr>
          </a:p>
        </p:txBody>
      </p:sp>
    </p:spTree>
    <p:extLst>
      <p:ext uri="{BB962C8B-B14F-4D97-AF65-F5344CB8AC3E}">
        <p14:creationId xmlns:p14="http://schemas.microsoft.com/office/powerpoint/2010/main" val="3793297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latin typeface="Calibri"/>
                <a:cs typeface="Calibri"/>
              </a:rPr>
              <a:t>Data Scientist Salaries in India</a:t>
            </a:r>
            <a:endParaRPr lang="en-US" dirty="0">
              <a:solidFill>
                <a:schemeClr val="bg1"/>
              </a:solidFill>
            </a:endParaRPr>
          </a:p>
        </p:txBody>
      </p:sp>
      <p:pic>
        <p:nvPicPr>
          <p:cNvPr id="3" name="Picture 3" descr="Chart, bar chart&#10;&#10;Description automatically generated">
            <a:extLst>
              <a:ext uri="{FF2B5EF4-FFF2-40B4-BE49-F238E27FC236}">
                <a16:creationId xmlns:a16="http://schemas.microsoft.com/office/drawing/2014/main" id="{C06B8B86-43D5-6262-5601-10DC1E4D91EC}"/>
              </a:ext>
            </a:extLst>
          </p:cNvPr>
          <p:cNvPicPr>
            <a:picLocks noChangeAspect="1"/>
          </p:cNvPicPr>
          <p:nvPr/>
        </p:nvPicPr>
        <p:blipFill>
          <a:blip r:embed="rId5"/>
          <a:stretch>
            <a:fillRect/>
          </a:stretch>
        </p:blipFill>
        <p:spPr>
          <a:xfrm>
            <a:off x="458503" y="1229210"/>
            <a:ext cx="6019148" cy="2133118"/>
          </a:xfrm>
          <a:prstGeom prst="rect">
            <a:avLst/>
          </a:prstGeom>
        </p:spPr>
      </p:pic>
      <p:pic>
        <p:nvPicPr>
          <p:cNvPr id="4" name="Picture 5" descr="Icon&#10;&#10;Description automatically generated">
            <a:extLst>
              <a:ext uri="{FF2B5EF4-FFF2-40B4-BE49-F238E27FC236}">
                <a16:creationId xmlns:a16="http://schemas.microsoft.com/office/drawing/2014/main" id="{AF4EDFA7-2665-C3CB-554A-4DE7ECB2C681}"/>
              </a:ext>
            </a:extLst>
          </p:cNvPr>
          <p:cNvPicPr>
            <a:picLocks noChangeAspect="1"/>
          </p:cNvPicPr>
          <p:nvPr/>
        </p:nvPicPr>
        <p:blipFill>
          <a:blip r:embed="rId6"/>
          <a:stretch>
            <a:fillRect/>
          </a:stretch>
        </p:blipFill>
        <p:spPr>
          <a:xfrm>
            <a:off x="7023426" y="1065907"/>
            <a:ext cx="1010790" cy="968289"/>
          </a:xfrm>
          <a:prstGeom prst="rect">
            <a:avLst/>
          </a:prstGeom>
        </p:spPr>
      </p:pic>
      <p:pic>
        <p:nvPicPr>
          <p:cNvPr id="6" name="Picture 7">
            <a:extLst>
              <a:ext uri="{FF2B5EF4-FFF2-40B4-BE49-F238E27FC236}">
                <a16:creationId xmlns:a16="http://schemas.microsoft.com/office/drawing/2014/main" id="{9E6011C5-1B48-AB8B-2412-B548303A253B}"/>
              </a:ext>
            </a:extLst>
          </p:cNvPr>
          <p:cNvPicPr>
            <a:picLocks noChangeAspect="1"/>
          </p:cNvPicPr>
          <p:nvPr/>
        </p:nvPicPr>
        <p:blipFill>
          <a:blip r:embed="rId7"/>
          <a:stretch>
            <a:fillRect/>
          </a:stretch>
        </p:blipFill>
        <p:spPr>
          <a:xfrm>
            <a:off x="6847581" y="3476680"/>
            <a:ext cx="4514686" cy="3271766"/>
          </a:xfrm>
          <a:prstGeom prst="rect">
            <a:avLst/>
          </a:prstGeom>
        </p:spPr>
      </p:pic>
      <p:pic>
        <p:nvPicPr>
          <p:cNvPr id="8" name="Picture 9">
            <a:extLst>
              <a:ext uri="{FF2B5EF4-FFF2-40B4-BE49-F238E27FC236}">
                <a16:creationId xmlns:a16="http://schemas.microsoft.com/office/drawing/2014/main" id="{13239C35-C83C-199B-89AE-93E68DE40944}"/>
              </a:ext>
            </a:extLst>
          </p:cNvPr>
          <p:cNvPicPr>
            <a:picLocks noChangeAspect="1"/>
          </p:cNvPicPr>
          <p:nvPr/>
        </p:nvPicPr>
        <p:blipFill>
          <a:blip r:embed="rId8"/>
          <a:stretch>
            <a:fillRect/>
          </a:stretch>
        </p:blipFill>
        <p:spPr>
          <a:xfrm>
            <a:off x="4594306" y="6053992"/>
            <a:ext cx="2247900" cy="533400"/>
          </a:xfrm>
          <a:prstGeom prst="rect">
            <a:avLst/>
          </a:prstGeom>
        </p:spPr>
      </p:pic>
    </p:spTree>
    <p:extLst>
      <p:ext uri="{BB962C8B-B14F-4D97-AF65-F5344CB8AC3E}">
        <p14:creationId xmlns:p14="http://schemas.microsoft.com/office/powerpoint/2010/main" val="42242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3" y="188912"/>
            <a:ext cx="10423735"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chemeClr val="bg1"/>
                </a:solidFill>
                <a:latin typeface="Calibri" panose="020F0502020204030204" charset="0"/>
                <a:cs typeface="Calibri" panose="020F0502020204030204" charset="0"/>
              </a:rPr>
              <a:t>Value: Constant Hand Holding &amp; Support</a:t>
            </a:r>
            <a:endParaRPr lang="en-US" sz="4000" b="1" dirty="0">
              <a:solidFill>
                <a:schemeClr val="bg1"/>
              </a:solidFill>
              <a:latin typeface="Calibri" panose="020F0502020204030204" charset="0"/>
              <a:cs typeface="Calibri" panose="020F0502020204030204" charset="0"/>
            </a:endParaRPr>
          </a:p>
        </p:txBody>
      </p:sp>
      <p:sp>
        <p:nvSpPr>
          <p:cNvPr id="3" name="Google Shape;126;p20">
            <a:extLst>
              <a:ext uri="{FF2B5EF4-FFF2-40B4-BE49-F238E27FC236}">
                <a16:creationId xmlns:a16="http://schemas.microsoft.com/office/drawing/2014/main" id="{AFFB1774-7532-07A9-57C5-4B55164ED531}"/>
              </a:ext>
            </a:extLst>
          </p:cNvPr>
          <p:cNvSpPr/>
          <p:nvPr/>
        </p:nvSpPr>
        <p:spPr>
          <a:xfrm>
            <a:off x="959252" y="4788506"/>
            <a:ext cx="6678105" cy="176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27;p20">
            <a:extLst>
              <a:ext uri="{FF2B5EF4-FFF2-40B4-BE49-F238E27FC236}">
                <a16:creationId xmlns:a16="http://schemas.microsoft.com/office/drawing/2014/main" id="{925890D7-905C-9415-B230-CA7B2089EED3}"/>
              </a:ext>
            </a:extLst>
          </p:cNvPr>
          <p:cNvSpPr/>
          <p:nvPr/>
        </p:nvSpPr>
        <p:spPr>
          <a:xfrm>
            <a:off x="961613" y="2009784"/>
            <a:ext cx="6661127" cy="177616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29;p20">
            <a:extLst>
              <a:ext uri="{FF2B5EF4-FFF2-40B4-BE49-F238E27FC236}">
                <a16:creationId xmlns:a16="http://schemas.microsoft.com/office/drawing/2014/main" id="{67B2CA7E-860B-4D6B-07D6-3A03D19A1E63}"/>
              </a:ext>
            </a:extLst>
          </p:cNvPr>
          <p:cNvSpPr txBox="1"/>
          <p:nvPr/>
        </p:nvSpPr>
        <p:spPr>
          <a:xfrm>
            <a:off x="1045163" y="2354399"/>
            <a:ext cx="6396335" cy="11695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We ensure that learner keeps pace with learning and not gets stuck</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Quick resolutions of issues whenever learner gets suck studying at home</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Stress and hassle free experience of learning anywhere and anytime</a:t>
            </a:r>
            <a:endParaRPr sz="1600" dirty="0">
              <a:solidFill>
                <a:schemeClr val="tx1"/>
              </a:solidFill>
              <a:latin typeface="+mn-lt"/>
              <a:ea typeface="+mn-ea"/>
              <a:cs typeface="+mn-cs"/>
            </a:endParaRPr>
          </a:p>
        </p:txBody>
      </p:sp>
      <p:sp>
        <p:nvSpPr>
          <p:cNvPr id="8" name="Google Shape;131;p20">
            <a:extLst>
              <a:ext uri="{FF2B5EF4-FFF2-40B4-BE49-F238E27FC236}">
                <a16:creationId xmlns:a16="http://schemas.microsoft.com/office/drawing/2014/main" id="{BC8AB9CD-8FBD-E320-253D-1108BBF117D9}"/>
              </a:ext>
            </a:extLst>
          </p:cNvPr>
          <p:cNvSpPr txBox="1"/>
          <p:nvPr/>
        </p:nvSpPr>
        <p:spPr>
          <a:xfrm>
            <a:off x="1046096" y="4916909"/>
            <a:ext cx="5937802" cy="15927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1625" algn="l" rtl="0">
              <a:spcBef>
                <a:spcPts val="0"/>
              </a:spcBef>
              <a:spcAft>
                <a:spcPts val="0"/>
              </a:spcAft>
              <a:buClr>
                <a:schemeClr val="dk1"/>
              </a:buClr>
              <a:buSzPts val="1150"/>
              <a:buChar char="●"/>
            </a:pPr>
            <a:r>
              <a:rPr lang="en" sz="1600" dirty="0" err="1">
                <a:solidFill>
                  <a:schemeClr val="tx1"/>
                </a:solidFill>
                <a:latin typeface="+mn-lt"/>
                <a:ea typeface="+mn-ea"/>
                <a:cs typeface="+mn-cs"/>
              </a:rPr>
              <a:t>upGrad</a:t>
            </a:r>
            <a:r>
              <a:rPr lang="en" sz="1600" dirty="0">
                <a:solidFill>
                  <a:schemeClr val="tx1"/>
                </a:solidFill>
                <a:latin typeface="+mn-lt"/>
                <a:ea typeface="+mn-ea"/>
                <a:cs typeface="+mn-cs"/>
              </a:rPr>
              <a:t> Buddy for your cohort</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Constant Tech Support</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Dedicated Grievance Handling team</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Q&amp;A forum</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Doubt Resolution Sessions</a:t>
            </a:r>
            <a:endParaRPr sz="1600" dirty="0">
              <a:solidFill>
                <a:schemeClr val="tx1"/>
              </a:solidFill>
              <a:latin typeface="+mn-lt"/>
              <a:ea typeface="+mn-ea"/>
              <a:cs typeface="+mn-cs"/>
            </a:endParaRPr>
          </a:p>
          <a:p>
            <a:pPr marL="457200" lvl="0" indent="0" algn="l" rtl="0">
              <a:spcBef>
                <a:spcPts val="0"/>
              </a:spcBef>
              <a:spcAft>
                <a:spcPts val="0"/>
              </a:spcAft>
              <a:buNone/>
            </a:pPr>
            <a:endParaRPr sz="1150">
              <a:solidFill>
                <a:schemeClr val="dk1"/>
              </a:solidFill>
            </a:endParaRPr>
          </a:p>
        </p:txBody>
      </p:sp>
      <p:pic>
        <p:nvPicPr>
          <p:cNvPr id="9" name="Google Shape;132;p20">
            <a:extLst>
              <a:ext uri="{FF2B5EF4-FFF2-40B4-BE49-F238E27FC236}">
                <a16:creationId xmlns:a16="http://schemas.microsoft.com/office/drawing/2014/main" id="{2324F7AB-D8A3-831A-AE3E-2882F8577EBA}"/>
              </a:ext>
            </a:extLst>
          </p:cNvPr>
          <p:cNvPicPr preferRelativeResize="0"/>
          <p:nvPr/>
        </p:nvPicPr>
        <p:blipFill>
          <a:blip r:embed="rId5">
            <a:alphaModFix/>
          </a:blip>
          <a:stretch>
            <a:fillRect/>
          </a:stretch>
        </p:blipFill>
        <p:spPr>
          <a:xfrm>
            <a:off x="9414195" y="1416911"/>
            <a:ext cx="1137017" cy="1097941"/>
          </a:xfrm>
          <a:prstGeom prst="rect">
            <a:avLst/>
          </a:prstGeom>
          <a:noFill/>
          <a:ln>
            <a:noFill/>
          </a:ln>
        </p:spPr>
      </p:pic>
      <p:sp>
        <p:nvSpPr>
          <p:cNvPr id="14" name="Google Shape;133;p20">
            <a:extLst>
              <a:ext uri="{FF2B5EF4-FFF2-40B4-BE49-F238E27FC236}">
                <a16:creationId xmlns:a16="http://schemas.microsoft.com/office/drawing/2014/main" id="{2511FE8C-84F7-93A8-C2B3-408FB1EA27A1}"/>
              </a:ext>
            </a:extLst>
          </p:cNvPr>
          <p:cNvSpPr txBox="1"/>
          <p:nvPr/>
        </p:nvSpPr>
        <p:spPr>
          <a:xfrm>
            <a:off x="3440884" y="4353952"/>
            <a:ext cx="11970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solidFill>
                  <a:schemeClr val="dk1"/>
                </a:solidFill>
                <a:highlight>
                  <a:srgbClr val="FFFFFF"/>
                </a:highlight>
              </a:rPr>
              <a:t>Features</a:t>
            </a:r>
            <a:endParaRPr sz="1800" b="1" dirty="0">
              <a:solidFill>
                <a:schemeClr val="dk1"/>
              </a:solidFill>
              <a:highlight>
                <a:srgbClr val="FFFFFF"/>
              </a:highlight>
            </a:endParaRPr>
          </a:p>
        </p:txBody>
      </p:sp>
      <p:sp>
        <p:nvSpPr>
          <p:cNvPr id="15" name="Google Shape;134;p20">
            <a:extLst>
              <a:ext uri="{FF2B5EF4-FFF2-40B4-BE49-F238E27FC236}">
                <a16:creationId xmlns:a16="http://schemas.microsoft.com/office/drawing/2014/main" id="{44B24221-E3E0-DA99-2AAE-9327B27AA56F}"/>
              </a:ext>
            </a:extLst>
          </p:cNvPr>
          <p:cNvSpPr txBox="1"/>
          <p:nvPr/>
        </p:nvSpPr>
        <p:spPr>
          <a:xfrm>
            <a:off x="3378851" y="1419714"/>
            <a:ext cx="252252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solidFill>
                  <a:schemeClr val="dk1"/>
                </a:solidFill>
                <a:highlight>
                  <a:srgbClr val="FFFFFF"/>
                </a:highlight>
              </a:rPr>
              <a:t>Advantages</a:t>
            </a:r>
            <a:endParaRPr sz="1800" b="1" dirty="0">
              <a:solidFill>
                <a:schemeClr val="dk1"/>
              </a:solidFill>
              <a:highlight>
                <a:srgbClr val="FFFFFF"/>
              </a:highlight>
            </a:endParaRPr>
          </a:p>
        </p:txBody>
      </p:sp>
      <p:sp>
        <p:nvSpPr>
          <p:cNvPr id="16" name="Google Shape;135;p20">
            <a:extLst>
              <a:ext uri="{FF2B5EF4-FFF2-40B4-BE49-F238E27FC236}">
                <a16:creationId xmlns:a16="http://schemas.microsoft.com/office/drawing/2014/main" id="{A7781F44-0D09-6FFF-2DAF-5755742DB9E3}"/>
              </a:ext>
            </a:extLst>
          </p:cNvPr>
          <p:cNvSpPr txBox="1"/>
          <p:nvPr/>
        </p:nvSpPr>
        <p:spPr>
          <a:xfrm>
            <a:off x="9186545" y="2610078"/>
            <a:ext cx="2058002"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solidFill>
                  <a:schemeClr val="dk1"/>
                </a:solidFill>
                <a:highlight>
                  <a:srgbClr val="FFFFFF"/>
                </a:highlight>
              </a:rPr>
              <a:t>Learner</a:t>
            </a:r>
            <a:r>
              <a:rPr lang="en" b="1" dirty="0">
                <a:solidFill>
                  <a:schemeClr val="dk1"/>
                </a:solidFill>
                <a:highlight>
                  <a:srgbClr val="FFFFFF"/>
                </a:highlight>
              </a:rPr>
              <a:t> </a:t>
            </a:r>
            <a:r>
              <a:rPr lang="en" sz="1800" b="1" dirty="0">
                <a:solidFill>
                  <a:schemeClr val="dk1"/>
                </a:solidFill>
                <a:highlight>
                  <a:srgbClr val="FFFFFF"/>
                </a:highlight>
              </a:rPr>
              <a:t>Need</a:t>
            </a:r>
            <a:endParaRPr sz="1800" b="1" dirty="0">
              <a:solidFill>
                <a:schemeClr val="dk1"/>
              </a:solidFill>
              <a:highlight>
                <a:srgbClr val="FFFFFF"/>
              </a:highlight>
            </a:endParaRPr>
          </a:p>
        </p:txBody>
      </p:sp>
      <p:sp>
        <p:nvSpPr>
          <p:cNvPr id="17" name="Google Shape;136;p20">
            <a:extLst>
              <a:ext uri="{FF2B5EF4-FFF2-40B4-BE49-F238E27FC236}">
                <a16:creationId xmlns:a16="http://schemas.microsoft.com/office/drawing/2014/main" id="{33BD7042-C5CF-44FE-24C7-036A0F630A5E}"/>
              </a:ext>
            </a:extLst>
          </p:cNvPr>
          <p:cNvSpPr/>
          <p:nvPr/>
        </p:nvSpPr>
        <p:spPr>
          <a:xfrm>
            <a:off x="8533897" y="3081919"/>
            <a:ext cx="2969254" cy="262825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37;p20">
            <a:extLst>
              <a:ext uri="{FF2B5EF4-FFF2-40B4-BE49-F238E27FC236}">
                <a16:creationId xmlns:a16="http://schemas.microsoft.com/office/drawing/2014/main" id="{ADC952F2-3A17-0766-C83B-50BF7FF2AF3D}"/>
              </a:ext>
            </a:extLst>
          </p:cNvPr>
          <p:cNvSpPr txBox="1"/>
          <p:nvPr/>
        </p:nvSpPr>
        <p:spPr>
          <a:xfrm>
            <a:off x="8593827" y="3615970"/>
            <a:ext cx="2779066" cy="190818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1625">
              <a:buClr>
                <a:schemeClr val="dk1"/>
              </a:buClr>
              <a:buSzPts val="1150"/>
              <a:buChar char="●"/>
            </a:pPr>
            <a:r>
              <a:rPr lang="en" sz="1600" dirty="0">
                <a:solidFill>
                  <a:schemeClr val="tx1"/>
                </a:solidFill>
                <a:latin typeface="+mn-lt"/>
                <a:ea typeface="+mn-ea"/>
                <a:cs typeface="+mn-cs"/>
              </a:rPr>
              <a:t>Fear of lagging/getting lost /mission out on important deliverables.</a:t>
            </a:r>
            <a:endParaRPr lang="en-US" sz="1600" dirty="0">
              <a:solidFill>
                <a:schemeClr val="tx1"/>
              </a:solidFill>
              <a:latin typeface="+mn-lt"/>
              <a:ea typeface="+mn-ea"/>
              <a:cs typeface="+mn-cs"/>
            </a:endParaRPr>
          </a:p>
          <a:p>
            <a:pPr marL="457200" lvl="0" indent="-301625" algn="l">
              <a:spcBef>
                <a:spcPts val="0"/>
              </a:spcBef>
              <a:spcAft>
                <a:spcPts val="0"/>
              </a:spcAft>
              <a:buSzPts val="1150"/>
              <a:buChar char="●"/>
            </a:pPr>
            <a:endParaRPr lang="en" sz="1600" dirty="0">
              <a:solidFill>
                <a:schemeClr val="tx1"/>
              </a:solidFill>
              <a:latin typeface="+mn-lt"/>
              <a:ea typeface="Calibri"/>
              <a:cs typeface="Calibri"/>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For a human companion to guide in the journey</a:t>
            </a:r>
            <a:endParaRPr sz="1600" dirty="0">
              <a:solidFill>
                <a:schemeClr val="tx1"/>
              </a:solidFill>
              <a:latin typeface="+mn-lt"/>
              <a:ea typeface="+mn-ea"/>
              <a:cs typeface="+mn-cs"/>
            </a:endParaRPr>
          </a:p>
          <a:p>
            <a:pPr marL="457200" lvl="0" indent="0" algn="l" rtl="0">
              <a:spcBef>
                <a:spcPts val="0"/>
              </a:spcBef>
              <a:spcAft>
                <a:spcPts val="0"/>
              </a:spcAft>
              <a:buNone/>
            </a:pPr>
            <a:endParaRPr sz="1600">
              <a:solidFill>
                <a:schemeClr val="tx1"/>
              </a:solidFill>
              <a:latin typeface="+mn-lt"/>
              <a:ea typeface="+mn-ea"/>
              <a:cs typeface="+mn-cs"/>
            </a:endParaRPr>
          </a:p>
        </p:txBody>
      </p:sp>
      <p:sp>
        <p:nvSpPr>
          <p:cNvPr id="19" name="Google Shape;138;p20">
            <a:extLst>
              <a:ext uri="{FF2B5EF4-FFF2-40B4-BE49-F238E27FC236}">
                <a16:creationId xmlns:a16="http://schemas.microsoft.com/office/drawing/2014/main" id="{101396D2-056F-A199-3B53-AE8DE9D12F6B}"/>
              </a:ext>
            </a:extLst>
          </p:cNvPr>
          <p:cNvSpPr/>
          <p:nvPr/>
        </p:nvSpPr>
        <p:spPr>
          <a:xfrm rot="5400000">
            <a:off x="1397677" y="4340519"/>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39;p20">
            <a:extLst>
              <a:ext uri="{FF2B5EF4-FFF2-40B4-BE49-F238E27FC236}">
                <a16:creationId xmlns:a16="http://schemas.microsoft.com/office/drawing/2014/main" id="{6E7C7DD2-9DAE-4FC8-DBC4-6374D0DF6580}"/>
              </a:ext>
            </a:extLst>
          </p:cNvPr>
          <p:cNvSpPr/>
          <p:nvPr/>
        </p:nvSpPr>
        <p:spPr>
          <a:xfrm rot="5400000">
            <a:off x="1365113" y="1520033"/>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0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0-#ppt_w/2"/>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12"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0-#ppt_w/2"/>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2"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12"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12"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P spid="14" grpId="0"/>
      <p:bldP spid="15" grpId="0"/>
      <p:bldP spid="16" grpId="0"/>
      <p:bldP spid="17" grpId="0" animBg="1"/>
      <p:bldP spid="18" grpId="0"/>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713633" y="3125169"/>
            <a:ext cx="11069876"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accent1">
                    <a:lumMod val="50000"/>
                  </a:schemeClr>
                </a:solidFill>
                <a:latin typeface="Calibri"/>
                <a:cs typeface="Calibri"/>
              </a:rPr>
              <a:t>How to prepare for a data science interviews</a:t>
            </a:r>
            <a:endParaRPr lang="en-IN" b="1" dirty="0">
              <a:solidFill>
                <a:schemeClr val="accent1">
                  <a:lumMod val="50000"/>
                </a:schemeClr>
              </a:solidFill>
              <a:latin typeface="Calibri"/>
              <a:ea typeface="+mj-lt"/>
              <a:cs typeface="Calibri"/>
            </a:endParaRPr>
          </a:p>
        </p:txBody>
      </p:sp>
    </p:spTree>
    <p:extLst>
      <p:ext uri="{BB962C8B-B14F-4D97-AF65-F5344CB8AC3E}">
        <p14:creationId xmlns:p14="http://schemas.microsoft.com/office/powerpoint/2010/main" val="364587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3" y="188912"/>
            <a:ext cx="10423735"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4000" b="1">
                <a:solidFill>
                  <a:schemeClr val="bg1"/>
                </a:solidFill>
                <a:latin typeface="Calibri" panose="020F0502020204030204" charset="0"/>
                <a:cs typeface="Calibri" panose="020F0502020204030204" charset="0"/>
              </a:rPr>
              <a:t>How to prepare for a data science interviews?</a:t>
            </a:r>
            <a:endParaRPr lang="en-US" sz="4000" b="1">
              <a:solidFill>
                <a:schemeClr val="bg1"/>
              </a:solidFill>
              <a:latin typeface="Calibri" panose="020F0502020204030204" charset="0"/>
              <a:cs typeface="Calibri" panose="020F0502020204030204" charset="0"/>
            </a:endParaRPr>
          </a:p>
        </p:txBody>
      </p:sp>
      <p:pic>
        <p:nvPicPr>
          <p:cNvPr id="6" name="Picture 5">
            <a:extLst>
              <a:ext uri="{FF2B5EF4-FFF2-40B4-BE49-F238E27FC236}">
                <a16:creationId xmlns:a16="http://schemas.microsoft.com/office/drawing/2014/main" id="{57836F69-A43A-4897-BF2F-CDC668601E50}"/>
              </a:ext>
            </a:extLst>
          </p:cNvPr>
          <p:cNvPicPr>
            <a:picLocks noChangeAspect="1"/>
          </p:cNvPicPr>
          <p:nvPr/>
        </p:nvPicPr>
        <p:blipFill>
          <a:blip r:embed="rId5"/>
          <a:stretch>
            <a:fillRect/>
          </a:stretch>
        </p:blipFill>
        <p:spPr>
          <a:xfrm>
            <a:off x="119591" y="1910005"/>
            <a:ext cx="6457671" cy="3437208"/>
          </a:xfrm>
          <a:prstGeom prst="rect">
            <a:avLst/>
          </a:prstGeom>
        </p:spPr>
      </p:pic>
      <p:sp>
        <p:nvSpPr>
          <p:cNvPr id="10" name="TextBox 9">
            <a:extLst>
              <a:ext uri="{FF2B5EF4-FFF2-40B4-BE49-F238E27FC236}">
                <a16:creationId xmlns:a16="http://schemas.microsoft.com/office/drawing/2014/main" id="{263E50E7-BE80-4FB8-A4CE-CD51381C98ED}"/>
              </a:ext>
            </a:extLst>
          </p:cNvPr>
          <p:cNvSpPr txBox="1"/>
          <p:nvPr/>
        </p:nvSpPr>
        <p:spPr>
          <a:xfrm>
            <a:off x="7230617" y="1129367"/>
            <a:ext cx="2614864" cy="1477328"/>
          </a:xfrm>
          <a:prstGeom prst="rect">
            <a:avLst/>
          </a:prstGeom>
          <a:noFill/>
        </p:spPr>
        <p:txBody>
          <a:bodyPr wrap="square" rtlCol="0">
            <a:spAutoFit/>
          </a:bodyPr>
          <a:lstStyle/>
          <a:p>
            <a:r>
              <a:rPr lang="en-IN" dirty="0"/>
              <a:t>Resume Review:</a:t>
            </a:r>
          </a:p>
          <a:p>
            <a:pPr marL="285750" indent="-285750">
              <a:buFont typeface="Arial" panose="020B0604020202020204" pitchFamily="34" charset="0"/>
              <a:buChar char="•"/>
            </a:pPr>
            <a:r>
              <a:rPr lang="en-IN" dirty="0"/>
              <a:t>YOE</a:t>
            </a:r>
          </a:p>
          <a:p>
            <a:pPr marL="285750" indent="-285750">
              <a:buFont typeface="Arial" panose="020B0604020202020204" pitchFamily="34" charset="0"/>
              <a:buChar char="•"/>
            </a:pPr>
            <a:r>
              <a:rPr lang="en-IN" dirty="0"/>
              <a:t>Data Science Projects</a:t>
            </a:r>
          </a:p>
          <a:p>
            <a:pPr marL="285750" indent="-285750">
              <a:buFont typeface="Arial" panose="020B0604020202020204" pitchFamily="34" charset="0"/>
              <a:buChar char="•"/>
            </a:pPr>
            <a:r>
              <a:rPr lang="en-US" dirty="0"/>
              <a:t>Academic Background</a:t>
            </a:r>
          </a:p>
          <a:p>
            <a:pPr marL="285750" indent="-285750">
              <a:buFont typeface="Arial" panose="020B0604020202020204" pitchFamily="34" charset="0"/>
              <a:buChar char="•"/>
            </a:pPr>
            <a:r>
              <a:rPr lang="en-US" dirty="0"/>
              <a:t>Skills</a:t>
            </a:r>
          </a:p>
        </p:txBody>
      </p:sp>
      <p:sp>
        <p:nvSpPr>
          <p:cNvPr id="11" name="TextBox 10">
            <a:extLst>
              <a:ext uri="{FF2B5EF4-FFF2-40B4-BE49-F238E27FC236}">
                <a16:creationId xmlns:a16="http://schemas.microsoft.com/office/drawing/2014/main" id="{DC435F09-10A6-4558-9329-CB49AC41B9B6}"/>
              </a:ext>
            </a:extLst>
          </p:cNvPr>
          <p:cNvSpPr txBox="1"/>
          <p:nvPr/>
        </p:nvSpPr>
        <p:spPr>
          <a:xfrm>
            <a:off x="8485550" y="2885481"/>
            <a:ext cx="3842808" cy="923330"/>
          </a:xfrm>
          <a:prstGeom prst="rect">
            <a:avLst/>
          </a:prstGeom>
          <a:noFill/>
        </p:spPr>
        <p:txBody>
          <a:bodyPr wrap="square" rtlCol="0">
            <a:spAutoFit/>
          </a:bodyPr>
          <a:lstStyle/>
          <a:p>
            <a:r>
              <a:rPr lang="en-IN" dirty="0"/>
              <a:t>Pre-Screen Questionnaire:</a:t>
            </a:r>
          </a:p>
          <a:p>
            <a:pPr marL="285750" indent="-285750">
              <a:buFont typeface="Arial" panose="020B0604020202020204" pitchFamily="34" charset="0"/>
              <a:buChar char="•"/>
            </a:pPr>
            <a:r>
              <a:rPr lang="en-IN" dirty="0"/>
              <a:t>Case Study</a:t>
            </a:r>
          </a:p>
          <a:p>
            <a:pPr marL="285750" indent="-285750">
              <a:buFont typeface="Arial" panose="020B0604020202020204" pitchFamily="34" charset="0"/>
              <a:buChar char="•"/>
            </a:pPr>
            <a:r>
              <a:rPr lang="en-IN" dirty="0"/>
              <a:t>Scenario based analytical questions</a:t>
            </a:r>
            <a:endParaRPr lang="en-US" dirty="0"/>
          </a:p>
        </p:txBody>
      </p:sp>
      <p:sp>
        <p:nvSpPr>
          <p:cNvPr id="12" name="TextBox 11">
            <a:extLst>
              <a:ext uri="{FF2B5EF4-FFF2-40B4-BE49-F238E27FC236}">
                <a16:creationId xmlns:a16="http://schemas.microsoft.com/office/drawing/2014/main" id="{231F7298-E6E4-46AB-9132-9E448FA0A2F8}"/>
              </a:ext>
            </a:extLst>
          </p:cNvPr>
          <p:cNvSpPr txBox="1"/>
          <p:nvPr/>
        </p:nvSpPr>
        <p:spPr>
          <a:xfrm>
            <a:off x="7230617" y="4146884"/>
            <a:ext cx="3176337" cy="1200329"/>
          </a:xfrm>
          <a:prstGeom prst="rect">
            <a:avLst/>
          </a:prstGeom>
          <a:noFill/>
        </p:spPr>
        <p:txBody>
          <a:bodyPr wrap="square" rtlCol="0">
            <a:spAutoFit/>
          </a:bodyPr>
          <a:lstStyle/>
          <a:p>
            <a:r>
              <a:rPr lang="en-IN" dirty="0"/>
              <a:t>Technical Phone Screen:</a:t>
            </a:r>
          </a:p>
          <a:p>
            <a:pPr marL="285750" indent="-285750">
              <a:buFont typeface="Arial" panose="020B0604020202020204" pitchFamily="34" charset="0"/>
              <a:buChar char="•"/>
            </a:pPr>
            <a:r>
              <a:rPr lang="en-IN" dirty="0"/>
              <a:t>Project Discussion</a:t>
            </a:r>
          </a:p>
          <a:p>
            <a:pPr marL="285750" indent="-285750">
              <a:buFont typeface="Arial" panose="020B0604020202020204" pitchFamily="34" charset="0"/>
              <a:buChar char="•"/>
            </a:pPr>
            <a:r>
              <a:rPr lang="en-IN" dirty="0"/>
              <a:t>Applied Machine Learning </a:t>
            </a:r>
          </a:p>
          <a:p>
            <a:pPr marL="285750" indent="-285750">
              <a:buFont typeface="Arial" panose="020B0604020202020204" pitchFamily="34" charset="0"/>
              <a:buChar char="•"/>
            </a:pPr>
            <a:r>
              <a:rPr lang="en-IN" dirty="0"/>
              <a:t>Computation skills</a:t>
            </a:r>
            <a:endParaRPr lang="en-US" dirty="0"/>
          </a:p>
        </p:txBody>
      </p:sp>
      <p:sp>
        <p:nvSpPr>
          <p:cNvPr id="13" name="TextBox 12">
            <a:extLst>
              <a:ext uri="{FF2B5EF4-FFF2-40B4-BE49-F238E27FC236}">
                <a16:creationId xmlns:a16="http://schemas.microsoft.com/office/drawing/2014/main" id="{B66F1659-F336-413F-BDF3-12ADA78CFD00}"/>
              </a:ext>
            </a:extLst>
          </p:cNvPr>
          <p:cNvSpPr txBox="1"/>
          <p:nvPr/>
        </p:nvSpPr>
        <p:spPr>
          <a:xfrm>
            <a:off x="8442159" y="5685286"/>
            <a:ext cx="3513583" cy="923330"/>
          </a:xfrm>
          <a:prstGeom prst="rect">
            <a:avLst/>
          </a:prstGeom>
          <a:noFill/>
        </p:spPr>
        <p:txBody>
          <a:bodyPr wrap="square" rtlCol="0">
            <a:spAutoFit/>
          </a:bodyPr>
          <a:lstStyle/>
          <a:p>
            <a:r>
              <a:rPr lang="en-IN" dirty="0"/>
              <a:t>Onsite Interviews:</a:t>
            </a:r>
          </a:p>
          <a:p>
            <a:pPr marL="285750" indent="-285750">
              <a:buFont typeface="Arial" panose="020B0604020202020204" pitchFamily="34" charset="0"/>
              <a:buChar char="•"/>
            </a:pPr>
            <a:r>
              <a:rPr lang="en-IN" dirty="0"/>
              <a:t>Programming and algorithm skill</a:t>
            </a:r>
          </a:p>
          <a:p>
            <a:pPr marL="285750" indent="-285750">
              <a:buFont typeface="Arial" panose="020B0604020202020204" pitchFamily="34" charset="0"/>
              <a:buChar char="•"/>
            </a:pPr>
            <a:r>
              <a:rPr lang="en-IN" dirty="0"/>
              <a:t>Applied Stats &amp; Data Intuition</a:t>
            </a:r>
          </a:p>
        </p:txBody>
      </p:sp>
    </p:spTree>
    <p:extLst>
      <p:ext uri="{BB962C8B-B14F-4D97-AF65-F5344CB8AC3E}">
        <p14:creationId xmlns:p14="http://schemas.microsoft.com/office/powerpoint/2010/main" val="34611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0-#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22065" y="117271"/>
            <a:ext cx="103074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b="1" dirty="0">
                <a:solidFill>
                  <a:schemeClr val="bg1"/>
                </a:solidFill>
                <a:latin typeface="Calibri" panose="020F0502020204030204" charset="0"/>
                <a:cs typeface="Calibri" panose="020F0502020204030204" charset="0"/>
              </a:rPr>
              <a:t>Value: 100% Career Outcome Oriented Learning</a:t>
            </a:r>
            <a:endParaRPr lang="en-US" sz="4000" b="1" dirty="0">
              <a:solidFill>
                <a:schemeClr val="bg1"/>
              </a:solidFill>
              <a:latin typeface="Calibri" panose="020F0502020204030204" charset="0"/>
              <a:cs typeface="Calibri" panose="020F0502020204030204" charset="0"/>
            </a:endParaRPr>
          </a:p>
          <a:p>
            <a:pPr>
              <a:spcBef>
                <a:spcPts val="0"/>
              </a:spcBef>
              <a:buSzPts val="4200"/>
              <a:buFont typeface="Century Gothic" panose="020B0502020202020204"/>
              <a:buNone/>
            </a:pPr>
            <a:endParaRPr lang="en-US" sz="4000" b="1" dirty="0">
              <a:solidFill>
                <a:schemeClr val="bg1"/>
              </a:solidFill>
              <a:latin typeface="Calibri" panose="020F0502020204030204" charset="0"/>
              <a:ea typeface="Calibri"/>
              <a:cs typeface="Calibri" panose="020F0502020204030204" charset="0"/>
            </a:endParaRPr>
          </a:p>
        </p:txBody>
      </p:sp>
      <p:sp>
        <p:nvSpPr>
          <p:cNvPr id="23" name="Google Shape;144;p21">
            <a:extLst>
              <a:ext uri="{FF2B5EF4-FFF2-40B4-BE49-F238E27FC236}">
                <a16:creationId xmlns:a16="http://schemas.microsoft.com/office/drawing/2014/main" id="{807F3BE6-2B1F-1A10-B870-FBA1358F81FF}"/>
              </a:ext>
            </a:extLst>
          </p:cNvPr>
          <p:cNvSpPr/>
          <p:nvPr/>
        </p:nvSpPr>
        <p:spPr>
          <a:xfrm>
            <a:off x="677247" y="4369733"/>
            <a:ext cx="6932105" cy="176148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45;p21">
            <a:extLst>
              <a:ext uri="{FF2B5EF4-FFF2-40B4-BE49-F238E27FC236}">
                <a16:creationId xmlns:a16="http://schemas.microsoft.com/office/drawing/2014/main" id="{83ACD297-FC72-DD8C-5152-994BD5ECB640}"/>
              </a:ext>
            </a:extLst>
          </p:cNvPr>
          <p:cNvSpPr/>
          <p:nvPr/>
        </p:nvSpPr>
        <p:spPr>
          <a:xfrm>
            <a:off x="679608" y="1675676"/>
            <a:ext cx="6856512" cy="183477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47;p21">
            <a:extLst>
              <a:ext uri="{FF2B5EF4-FFF2-40B4-BE49-F238E27FC236}">
                <a16:creationId xmlns:a16="http://schemas.microsoft.com/office/drawing/2014/main" id="{C41055D9-BBDB-A412-AB29-A43B03ED6360}"/>
              </a:ext>
            </a:extLst>
          </p:cNvPr>
          <p:cNvSpPr txBox="1"/>
          <p:nvPr/>
        </p:nvSpPr>
        <p:spPr>
          <a:xfrm>
            <a:off x="769671" y="1942138"/>
            <a:ext cx="6441926" cy="141574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Learn only the key skills that will lead to tangible career benefits and not useless content</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Learn Hands on applications on skills and not just theoretical knowledge</a:t>
            </a:r>
            <a:endParaRPr sz="1600" dirty="0">
              <a:solidFill>
                <a:schemeClr val="tx1"/>
              </a:solidFill>
              <a:latin typeface="+mn-lt"/>
              <a:ea typeface="+mn-ea"/>
              <a:cs typeface="+mn-cs"/>
            </a:endParaRPr>
          </a:p>
          <a:p>
            <a:pPr marL="0" lvl="0" indent="0" algn="l" rtl="0">
              <a:spcBef>
                <a:spcPts val="0"/>
              </a:spcBef>
              <a:spcAft>
                <a:spcPts val="0"/>
              </a:spcAft>
              <a:buNone/>
            </a:pPr>
            <a:endParaRPr sz="1600">
              <a:solidFill>
                <a:schemeClr val="tx1"/>
              </a:solidFill>
              <a:latin typeface="+mn-lt"/>
              <a:ea typeface="+mn-ea"/>
              <a:cs typeface="+mn-cs"/>
            </a:endParaRPr>
          </a:p>
        </p:txBody>
      </p:sp>
      <p:sp>
        <p:nvSpPr>
          <p:cNvPr id="26" name="Google Shape;149;p21">
            <a:extLst>
              <a:ext uri="{FF2B5EF4-FFF2-40B4-BE49-F238E27FC236}">
                <a16:creationId xmlns:a16="http://schemas.microsoft.com/office/drawing/2014/main" id="{2D27BD87-355D-1026-B624-029B1478E470}"/>
              </a:ext>
            </a:extLst>
          </p:cNvPr>
          <p:cNvSpPr txBox="1"/>
          <p:nvPr/>
        </p:nvSpPr>
        <p:spPr>
          <a:xfrm>
            <a:off x="711988" y="4700033"/>
            <a:ext cx="6550007" cy="11695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1625">
              <a:buClr>
                <a:schemeClr val="dk1"/>
              </a:buClr>
              <a:buSzPts val="1150"/>
              <a:buChar char="●"/>
            </a:pPr>
            <a:r>
              <a:rPr lang="en" sz="1600" dirty="0">
                <a:solidFill>
                  <a:schemeClr val="tx1"/>
                </a:solidFill>
                <a:latin typeface="+mn-lt"/>
                <a:ea typeface="+mn-ea"/>
                <a:cs typeface="+mn-cs"/>
              </a:rPr>
              <a:t>Curriculum based on Industry Needs (SME+ Recruiters)</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High Level of Industry Projects/Case Studies/Simulations</a:t>
            </a:r>
            <a:endParaRPr sz="1600" dirty="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dirty="0">
                <a:solidFill>
                  <a:schemeClr val="tx1"/>
                </a:solidFill>
                <a:latin typeface="+mn-lt"/>
                <a:ea typeface="+mn-ea"/>
                <a:cs typeface="+mn-cs"/>
              </a:rPr>
              <a:t>Career Oriented PI sessions, 1-1 Mentorship sessions, 1-1 Coaching Sessions</a:t>
            </a:r>
            <a:endParaRPr sz="1600" dirty="0">
              <a:solidFill>
                <a:schemeClr val="tx1"/>
              </a:solidFill>
              <a:latin typeface="+mn-lt"/>
              <a:ea typeface="+mn-ea"/>
              <a:cs typeface="+mn-cs"/>
            </a:endParaRPr>
          </a:p>
        </p:txBody>
      </p:sp>
      <p:pic>
        <p:nvPicPr>
          <p:cNvPr id="27" name="Google Shape;150;p21">
            <a:extLst>
              <a:ext uri="{FF2B5EF4-FFF2-40B4-BE49-F238E27FC236}">
                <a16:creationId xmlns:a16="http://schemas.microsoft.com/office/drawing/2014/main" id="{99FB0D29-7459-1E61-B05A-B313CCA490E4}"/>
              </a:ext>
            </a:extLst>
          </p:cNvPr>
          <p:cNvPicPr preferRelativeResize="0"/>
          <p:nvPr/>
        </p:nvPicPr>
        <p:blipFill>
          <a:blip r:embed="rId5">
            <a:alphaModFix/>
          </a:blip>
          <a:stretch>
            <a:fillRect/>
          </a:stretch>
        </p:blipFill>
        <p:spPr>
          <a:xfrm>
            <a:off x="9642144" y="1460548"/>
            <a:ext cx="1071889" cy="1006761"/>
          </a:xfrm>
          <a:prstGeom prst="rect">
            <a:avLst/>
          </a:prstGeom>
          <a:noFill/>
          <a:ln>
            <a:noFill/>
          </a:ln>
        </p:spPr>
      </p:pic>
      <p:sp>
        <p:nvSpPr>
          <p:cNvPr id="28" name="Google Shape;151;p21">
            <a:extLst>
              <a:ext uri="{FF2B5EF4-FFF2-40B4-BE49-F238E27FC236}">
                <a16:creationId xmlns:a16="http://schemas.microsoft.com/office/drawing/2014/main" id="{E2B6C591-1797-290A-B60A-AAB2228169DD}"/>
              </a:ext>
            </a:extLst>
          </p:cNvPr>
          <p:cNvSpPr txBox="1"/>
          <p:nvPr/>
        </p:nvSpPr>
        <p:spPr>
          <a:xfrm>
            <a:off x="3478007" y="3941691"/>
            <a:ext cx="11970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Features</a:t>
            </a:r>
            <a:endParaRPr sz="1800" b="1">
              <a:solidFill>
                <a:schemeClr val="dk1"/>
              </a:solidFill>
              <a:highlight>
                <a:srgbClr val="FFFFFF"/>
              </a:highlight>
            </a:endParaRPr>
          </a:p>
        </p:txBody>
      </p:sp>
      <p:sp>
        <p:nvSpPr>
          <p:cNvPr id="29" name="Google Shape;152;p21">
            <a:extLst>
              <a:ext uri="{FF2B5EF4-FFF2-40B4-BE49-F238E27FC236}">
                <a16:creationId xmlns:a16="http://schemas.microsoft.com/office/drawing/2014/main" id="{F11FED75-7F27-336C-8CBD-61196A62138D}"/>
              </a:ext>
            </a:extLst>
          </p:cNvPr>
          <p:cNvSpPr txBox="1"/>
          <p:nvPr/>
        </p:nvSpPr>
        <p:spPr>
          <a:xfrm>
            <a:off x="3188025" y="1144222"/>
            <a:ext cx="2079648"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solidFill>
                  <a:schemeClr val="dk1"/>
                </a:solidFill>
                <a:highlight>
                  <a:srgbClr val="FFFFFF"/>
                </a:highlight>
              </a:rPr>
              <a:t>Advantages</a:t>
            </a:r>
            <a:endParaRPr sz="1800" b="1" dirty="0">
              <a:solidFill>
                <a:schemeClr val="dk1"/>
              </a:solidFill>
              <a:highlight>
                <a:srgbClr val="FFFFFF"/>
              </a:highlight>
            </a:endParaRPr>
          </a:p>
        </p:txBody>
      </p:sp>
      <p:sp>
        <p:nvSpPr>
          <p:cNvPr id="30" name="Google Shape;153;p21">
            <a:extLst>
              <a:ext uri="{FF2B5EF4-FFF2-40B4-BE49-F238E27FC236}">
                <a16:creationId xmlns:a16="http://schemas.microsoft.com/office/drawing/2014/main" id="{A5514984-E067-4205-1615-040443CCC75F}"/>
              </a:ext>
            </a:extLst>
          </p:cNvPr>
          <p:cNvSpPr txBox="1"/>
          <p:nvPr/>
        </p:nvSpPr>
        <p:spPr>
          <a:xfrm>
            <a:off x="9368904" y="2595099"/>
            <a:ext cx="2025438"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dirty="0">
                <a:solidFill>
                  <a:schemeClr val="dk1"/>
                </a:solidFill>
                <a:highlight>
                  <a:srgbClr val="FFFFFF"/>
                </a:highlight>
              </a:rPr>
              <a:t>Learner</a:t>
            </a:r>
            <a:r>
              <a:rPr lang="en" b="1" dirty="0">
                <a:solidFill>
                  <a:schemeClr val="dk1"/>
                </a:solidFill>
                <a:highlight>
                  <a:srgbClr val="FFFFFF"/>
                </a:highlight>
              </a:rPr>
              <a:t> </a:t>
            </a:r>
            <a:r>
              <a:rPr lang="en" sz="1800" b="1" dirty="0">
                <a:solidFill>
                  <a:schemeClr val="dk1"/>
                </a:solidFill>
                <a:highlight>
                  <a:srgbClr val="FFFFFF"/>
                </a:highlight>
              </a:rPr>
              <a:t>Need</a:t>
            </a:r>
            <a:endParaRPr sz="1800" b="1" dirty="0">
              <a:solidFill>
                <a:schemeClr val="dk1"/>
              </a:solidFill>
              <a:highlight>
                <a:srgbClr val="FFFFFF"/>
              </a:highlight>
            </a:endParaRPr>
          </a:p>
        </p:txBody>
      </p:sp>
      <p:sp>
        <p:nvSpPr>
          <p:cNvPr id="31" name="Google Shape;154;p21">
            <a:extLst>
              <a:ext uri="{FF2B5EF4-FFF2-40B4-BE49-F238E27FC236}">
                <a16:creationId xmlns:a16="http://schemas.microsoft.com/office/drawing/2014/main" id="{192477BD-6745-08DB-B2E5-2D66838D3088}"/>
              </a:ext>
            </a:extLst>
          </p:cNvPr>
          <p:cNvSpPr/>
          <p:nvPr/>
        </p:nvSpPr>
        <p:spPr>
          <a:xfrm>
            <a:off x="8920107" y="3138581"/>
            <a:ext cx="2617561" cy="207466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55;p21">
            <a:extLst>
              <a:ext uri="{FF2B5EF4-FFF2-40B4-BE49-F238E27FC236}">
                <a16:creationId xmlns:a16="http://schemas.microsoft.com/office/drawing/2014/main" id="{2DF9CFC8-0930-704E-A555-446137DD147D}"/>
              </a:ext>
            </a:extLst>
          </p:cNvPr>
          <p:cNvSpPr txBox="1"/>
          <p:nvPr/>
        </p:nvSpPr>
        <p:spPr>
          <a:xfrm>
            <a:off x="8878431" y="3525493"/>
            <a:ext cx="2746502" cy="11695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5575">
              <a:buClr>
                <a:schemeClr val="dk1"/>
              </a:buClr>
              <a:buSzPts val="1150"/>
            </a:pPr>
            <a:r>
              <a:rPr lang="en" sz="1600" dirty="0">
                <a:solidFill>
                  <a:schemeClr val="tx1"/>
                </a:solidFill>
                <a:latin typeface="+mn-lt"/>
                <a:ea typeface="+mn-ea"/>
                <a:cs typeface="+mn-cs"/>
              </a:rPr>
              <a:t>To feel secured that the study investment </a:t>
            </a:r>
            <a:endParaRPr lang="en-US" sz="1600" dirty="0">
              <a:solidFill>
                <a:schemeClr val="tx1"/>
              </a:solidFill>
              <a:latin typeface="+mn-lt"/>
              <a:ea typeface="+mn-ea"/>
              <a:cs typeface="+mn-cs"/>
            </a:endParaRPr>
          </a:p>
          <a:p>
            <a:pPr marL="155575">
              <a:buSzPts val="1150"/>
            </a:pPr>
            <a:r>
              <a:rPr lang="en" sz="1600" dirty="0">
                <a:solidFill>
                  <a:schemeClr val="tx1"/>
                </a:solidFill>
                <a:latin typeface="+mn-lt"/>
                <a:ea typeface="+mn-ea"/>
                <a:cs typeface="+mn-cs"/>
              </a:rPr>
              <a:t>(money, time, effort) will yield career returns</a:t>
            </a:r>
            <a:endParaRPr lang="en-US" sz="1600">
              <a:solidFill>
                <a:schemeClr val="tx1"/>
              </a:solidFill>
              <a:latin typeface="+mn-lt"/>
              <a:ea typeface="Calibri"/>
              <a:cs typeface="Calibri"/>
            </a:endParaRPr>
          </a:p>
        </p:txBody>
      </p:sp>
      <p:sp>
        <p:nvSpPr>
          <p:cNvPr id="33" name="Google Shape;156;p21">
            <a:extLst>
              <a:ext uri="{FF2B5EF4-FFF2-40B4-BE49-F238E27FC236}">
                <a16:creationId xmlns:a16="http://schemas.microsoft.com/office/drawing/2014/main" id="{0BC9F05F-3824-1BD1-0662-0CC2568C2AFD}"/>
              </a:ext>
            </a:extLst>
          </p:cNvPr>
          <p:cNvSpPr/>
          <p:nvPr/>
        </p:nvSpPr>
        <p:spPr>
          <a:xfrm rot="5400000">
            <a:off x="1050544" y="3934771"/>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57;p21">
            <a:extLst>
              <a:ext uri="{FF2B5EF4-FFF2-40B4-BE49-F238E27FC236}">
                <a16:creationId xmlns:a16="http://schemas.microsoft.com/office/drawing/2014/main" id="{8F5C460A-5FA9-8A11-C1A6-A72090E70A28}"/>
              </a:ext>
            </a:extLst>
          </p:cNvPr>
          <p:cNvSpPr/>
          <p:nvPr/>
        </p:nvSpPr>
        <p:spPr>
          <a:xfrm rot="5400000">
            <a:off x="1083108" y="1179413"/>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7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0-#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0-#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0-#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0-#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0-#ppt_w/2"/>
                                          </p:val>
                                        </p:tav>
                                        <p:tav tm="100000">
                                          <p:val>
                                            <p:strVal val="#ppt_x"/>
                                          </p:val>
                                        </p:tav>
                                      </p:tavLst>
                                    </p:anim>
                                    <p:anim calcmode="lin" valueType="num">
                                      <p:cBhvr additive="base">
                                        <p:cTn id="50" dur="500" fill="hold"/>
                                        <p:tgtEl>
                                          <p:spTgt spid="33"/>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0-#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8" grpId="0"/>
      <p:bldP spid="29" grpId="0"/>
      <p:bldP spid="30" grpId="0"/>
      <p:bldP spid="31" grpId="0" animBg="1"/>
      <p:bldP spid="32" grpId="0"/>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22065" y="117271"/>
            <a:ext cx="103074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b="1" dirty="0">
                <a:solidFill>
                  <a:schemeClr val="bg1"/>
                </a:solidFill>
                <a:latin typeface="Calibri"/>
                <a:ea typeface="Calibri"/>
                <a:cs typeface="Calibri"/>
              </a:rPr>
              <a:t>Summary &amp; Key Takeaway</a:t>
            </a:r>
            <a:endParaRPr lang="en-US" dirty="0">
              <a:solidFill>
                <a:schemeClr val="bg1"/>
              </a:solidFill>
            </a:endParaRPr>
          </a:p>
        </p:txBody>
      </p:sp>
      <p:pic>
        <p:nvPicPr>
          <p:cNvPr id="4" name="Picture 4" descr="Chart&#10;&#10;Description automatically generated">
            <a:extLst>
              <a:ext uri="{FF2B5EF4-FFF2-40B4-BE49-F238E27FC236}">
                <a16:creationId xmlns:a16="http://schemas.microsoft.com/office/drawing/2014/main" id="{03F16166-A805-FBA5-CAF2-F9DBA3637795}"/>
              </a:ext>
            </a:extLst>
          </p:cNvPr>
          <p:cNvPicPr>
            <a:picLocks noChangeAspect="1"/>
          </p:cNvPicPr>
          <p:nvPr/>
        </p:nvPicPr>
        <p:blipFill>
          <a:blip r:embed="rId5"/>
          <a:stretch>
            <a:fillRect/>
          </a:stretch>
        </p:blipFill>
        <p:spPr>
          <a:xfrm>
            <a:off x="4112195" y="1305574"/>
            <a:ext cx="3830841" cy="2345110"/>
          </a:xfrm>
          <a:prstGeom prst="rect">
            <a:avLst/>
          </a:prstGeom>
        </p:spPr>
      </p:pic>
      <p:pic>
        <p:nvPicPr>
          <p:cNvPr id="9" name="Picture 9" descr="Timeline&#10;&#10;Description automatically generated">
            <a:extLst>
              <a:ext uri="{FF2B5EF4-FFF2-40B4-BE49-F238E27FC236}">
                <a16:creationId xmlns:a16="http://schemas.microsoft.com/office/drawing/2014/main" id="{C6203F3D-ED3B-E9AF-1B7B-EF25DDE9A35B}"/>
              </a:ext>
            </a:extLst>
          </p:cNvPr>
          <p:cNvPicPr>
            <a:picLocks noChangeAspect="1"/>
          </p:cNvPicPr>
          <p:nvPr/>
        </p:nvPicPr>
        <p:blipFill>
          <a:blip r:embed="rId6"/>
          <a:stretch>
            <a:fillRect/>
          </a:stretch>
        </p:blipFill>
        <p:spPr>
          <a:xfrm>
            <a:off x="6671733" y="4170214"/>
            <a:ext cx="3700584" cy="2080085"/>
          </a:xfrm>
          <a:prstGeom prst="rect">
            <a:avLst/>
          </a:prstGeom>
        </p:spPr>
      </p:pic>
      <p:pic>
        <p:nvPicPr>
          <p:cNvPr id="8" name="Picture 10" descr="A picture containing diagram&#10;&#10;Description automatically generated">
            <a:extLst>
              <a:ext uri="{FF2B5EF4-FFF2-40B4-BE49-F238E27FC236}">
                <a16:creationId xmlns:a16="http://schemas.microsoft.com/office/drawing/2014/main" id="{3BE1AB1C-F8E7-00EA-BDDA-A2FEE463C055}"/>
              </a:ext>
            </a:extLst>
          </p:cNvPr>
          <p:cNvPicPr>
            <a:picLocks noChangeAspect="1"/>
          </p:cNvPicPr>
          <p:nvPr/>
        </p:nvPicPr>
        <p:blipFill>
          <a:blip r:embed="rId7"/>
          <a:stretch>
            <a:fillRect/>
          </a:stretch>
        </p:blipFill>
        <p:spPr>
          <a:xfrm>
            <a:off x="119836" y="1305161"/>
            <a:ext cx="3707097" cy="2065884"/>
          </a:xfrm>
          <a:prstGeom prst="rect">
            <a:avLst/>
          </a:prstGeom>
        </p:spPr>
      </p:pic>
      <p:pic>
        <p:nvPicPr>
          <p:cNvPr id="11" name="Picture 11">
            <a:extLst>
              <a:ext uri="{FF2B5EF4-FFF2-40B4-BE49-F238E27FC236}">
                <a16:creationId xmlns:a16="http://schemas.microsoft.com/office/drawing/2014/main" id="{9ECE3986-6752-DEAC-B706-9086C84F7B47}"/>
              </a:ext>
            </a:extLst>
          </p:cNvPr>
          <p:cNvPicPr>
            <a:picLocks noChangeAspect="1"/>
          </p:cNvPicPr>
          <p:nvPr/>
        </p:nvPicPr>
        <p:blipFill>
          <a:blip r:embed="rId8"/>
          <a:stretch>
            <a:fillRect/>
          </a:stretch>
        </p:blipFill>
        <p:spPr>
          <a:xfrm>
            <a:off x="8228298" y="1298807"/>
            <a:ext cx="3759200" cy="2124182"/>
          </a:xfrm>
          <a:prstGeom prst="rect">
            <a:avLst/>
          </a:prstGeom>
        </p:spPr>
      </p:pic>
      <p:pic>
        <p:nvPicPr>
          <p:cNvPr id="12" name="Picture 12" descr="Graphical user interface, application&#10;&#10;Description automatically generated">
            <a:extLst>
              <a:ext uri="{FF2B5EF4-FFF2-40B4-BE49-F238E27FC236}">
                <a16:creationId xmlns:a16="http://schemas.microsoft.com/office/drawing/2014/main" id="{4B3BF9CE-EC84-9B2F-64F3-C121CDA9BFDC}"/>
              </a:ext>
            </a:extLst>
          </p:cNvPr>
          <p:cNvPicPr>
            <a:picLocks noChangeAspect="1"/>
          </p:cNvPicPr>
          <p:nvPr/>
        </p:nvPicPr>
        <p:blipFill>
          <a:blip r:embed="rId9"/>
          <a:stretch>
            <a:fillRect/>
          </a:stretch>
        </p:blipFill>
        <p:spPr>
          <a:xfrm>
            <a:off x="1578708" y="4201014"/>
            <a:ext cx="3453097" cy="1953357"/>
          </a:xfrm>
          <a:prstGeom prst="rect">
            <a:avLst/>
          </a:prstGeom>
        </p:spPr>
      </p:pic>
    </p:spTree>
    <p:extLst>
      <p:ext uri="{BB962C8B-B14F-4D97-AF65-F5344CB8AC3E}">
        <p14:creationId xmlns:p14="http://schemas.microsoft.com/office/powerpoint/2010/main" val="14386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90892" cy="98544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22065" y="117271"/>
            <a:ext cx="10372557"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b="1" dirty="0">
                <a:solidFill>
                  <a:schemeClr val="bg1"/>
                </a:solidFill>
                <a:latin typeface="Calibri"/>
                <a:ea typeface="Calibri"/>
                <a:cs typeface="Calibri"/>
              </a:rPr>
              <a:t>A glance into your journey once you enroll with a Data Science &amp; Machine Learning course</a:t>
            </a:r>
          </a:p>
          <a:p>
            <a:endParaRPr lang="en" sz="2800" b="1" dirty="0">
              <a:solidFill>
                <a:schemeClr val="bg1"/>
              </a:solidFill>
              <a:latin typeface="Calibri"/>
              <a:ea typeface="Calibri"/>
              <a:cs typeface="Calibri"/>
            </a:endParaRPr>
          </a:p>
        </p:txBody>
      </p:sp>
      <p:grpSp>
        <p:nvGrpSpPr>
          <p:cNvPr id="58" name="Google Shape;165;p22">
            <a:extLst>
              <a:ext uri="{FF2B5EF4-FFF2-40B4-BE49-F238E27FC236}">
                <a16:creationId xmlns:a16="http://schemas.microsoft.com/office/drawing/2014/main" id="{C754AA75-7D24-EFD2-C785-C1E3186D0FA8}"/>
              </a:ext>
            </a:extLst>
          </p:cNvPr>
          <p:cNvGrpSpPr/>
          <p:nvPr/>
        </p:nvGrpSpPr>
        <p:grpSpPr>
          <a:xfrm>
            <a:off x="5194084" y="1712028"/>
            <a:ext cx="5036025" cy="801339"/>
            <a:chOff x="3862850" y="1088878"/>
            <a:chExt cx="5036025" cy="801339"/>
          </a:xfrm>
        </p:grpSpPr>
        <p:grpSp>
          <p:nvGrpSpPr>
            <p:cNvPr id="294" name="Google Shape;166;p22">
              <a:extLst>
                <a:ext uri="{FF2B5EF4-FFF2-40B4-BE49-F238E27FC236}">
                  <a16:creationId xmlns:a16="http://schemas.microsoft.com/office/drawing/2014/main" id="{C55CDC37-7088-FB19-86D7-589031050B6F}"/>
                </a:ext>
              </a:extLst>
            </p:cNvPr>
            <p:cNvGrpSpPr/>
            <p:nvPr/>
          </p:nvGrpSpPr>
          <p:grpSpPr>
            <a:xfrm>
              <a:off x="4875800" y="1283826"/>
              <a:ext cx="529800" cy="606391"/>
              <a:chOff x="4875800" y="1283826"/>
              <a:chExt cx="529800" cy="448746"/>
            </a:xfrm>
          </p:grpSpPr>
          <p:sp>
            <p:nvSpPr>
              <p:cNvPr id="298" name="Google Shape;167;p22">
                <a:extLst>
                  <a:ext uri="{FF2B5EF4-FFF2-40B4-BE49-F238E27FC236}">
                    <a16:creationId xmlns:a16="http://schemas.microsoft.com/office/drawing/2014/main" id="{5DA49E1B-F90A-6A1B-58C7-0CD5E61E62F4}"/>
                  </a:ext>
                </a:extLst>
              </p:cNvPr>
              <p:cNvSpPr/>
              <p:nvPr/>
            </p:nvSpPr>
            <p:spPr>
              <a:xfrm>
                <a:off x="5073950" y="1286472"/>
                <a:ext cx="133500" cy="446100"/>
              </a:xfrm>
              <a:prstGeom prst="rect">
                <a:avLst/>
              </a:prstGeom>
              <a:solidFill>
                <a:srgbClr val="840D3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99" name="Google Shape;168;p22">
                <a:extLst>
                  <a:ext uri="{FF2B5EF4-FFF2-40B4-BE49-F238E27FC236}">
                    <a16:creationId xmlns:a16="http://schemas.microsoft.com/office/drawing/2014/main" id="{28169EF1-F655-F805-F987-D073C821FF36}"/>
                  </a:ext>
                </a:extLst>
              </p:cNvPr>
              <p:cNvCxnSpPr/>
              <p:nvPr/>
            </p:nvCxnSpPr>
            <p:spPr>
              <a:xfrm rot="10800000">
                <a:off x="4875800" y="1283826"/>
                <a:ext cx="529800" cy="0"/>
              </a:xfrm>
              <a:prstGeom prst="straightConnector1">
                <a:avLst/>
              </a:prstGeom>
              <a:noFill/>
              <a:ln w="9525" cap="flat" cmpd="sng">
                <a:solidFill>
                  <a:srgbClr val="840D35"/>
                </a:solidFill>
                <a:prstDash val="solid"/>
                <a:round/>
                <a:headEnd type="none" w="sm" len="sm"/>
                <a:tailEnd type="none" w="sm" len="sm"/>
              </a:ln>
            </p:spPr>
          </p:cxnSp>
        </p:grpSp>
        <p:sp>
          <p:nvSpPr>
            <p:cNvPr id="295" name="Google Shape;169;p22">
              <a:extLst>
                <a:ext uri="{FF2B5EF4-FFF2-40B4-BE49-F238E27FC236}">
                  <a16:creationId xmlns:a16="http://schemas.microsoft.com/office/drawing/2014/main" id="{A2E76FCE-DCCD-9896-8D01-3126AB0BF5D3}"/>
                </a:ext>
              </a:extLst>
            </p:cNvPr>
            <p:cNvSpPr txBox="1"/>
            <p:nvPr/>
          </p:nvSpPr>
          <p:spPr>
            <a:xfrm>
              <a:off x="5486375" y="1088878"/>
              <a:ext cx="27282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40D35"/>
                  </a:solidFill>
                  <a:latin typeface="Roboto"/>
                  <a:ea typeface="Roboto"/>
                  <a:cs typeface="Roboto"/>
                  <a:sym typeface="Roboto"/>
                </a:rPr>
                <a:t>Alumni Phase</a:t>
              </a:r>
              <a:endParaRPr sz="1100" b="1">
                <a:solidFill>
                  <a:srgbClr val="840D35"/>
                </a:solidFill>
                <a:latin typeface="Roboto"/>
                <a:ea typeface="Roboto"/>
                <a:cs typeface="Roboto"/>
                <a:sym typeface="Roboto"/>
              </a:endParaRPr>
            </a:p>
          </p:txBody>
        </p:sp>
        <p:sp>
          <p:nvSpPr>
            <p:cNvPr id="296" name="Google Shape;170;p22">
              <a:extLst>
                <a:ext uri="{FF2B5EF4-FFF2-40B4-BE49-F238E27FC236}">
                  <a16:creationId xmlns:a16="http://schemas.microsoft.com/office/drawing/2014/main" id="{1D0CAEBF-0463-117B-93AF-0BCC90487A29}"/>
                </a:ext>
              </a:extLst>
            </p:cNvPr>
            <p:cNvSpPr txBox="1"/>
            <p:nvPr/>
          </p:nvSpPr>
          <p:spPr>
            <a:xfrm>
              <a:off x="5486375" y="1288925"/>
              <a:ext cx="34125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en" sz="800">
                  <a:solidFill>
                    <a:srgbClr val="840D35"/>
                  </a:solidFill>
                  <a:latin typeface="Roboto"/>
                  <a:ea typeface="Roboto"/>
                  <a:cs typeface="Roboto"/>
                  <a:sym typeface="Roboto"/>
                </a:rPr>
                <a:t>In this phase, the learners has access to course content for 3 years. Frequent  online meetups and sessions on trending topics in the field of Data Science are conducted for all alumnus of upGrad</a:t>
              </a:r>
              <a:endParaRPr sz="800">
                <a:solidFill>
                  <a:srgbClr val="840D35"/>
                </a:solidFill>
                <a:latin typeface="Roboto"/>
                <a:ea typeface="Roboto"/>
                <a:cs typeface="Roboto"/>
                <a:sym typeface="Roboto"/>
              </a:endParaRPr>
            </a:p>
          </p:txBody>
        </p:sp>
        <p:sp>
          <p:nvSpPr>
            <p:cNvPr id="297" name="Google Shape;171;p22">
              <a:extLst>
                <a:ext uri="{FF2B5EF4-FFF2-40B4-BE49-F238E27FC236}">
                  <a16:creationId xmlns:a16="http://schemas.microsoft.com/office/drawing/2014/main" id="{1F33A2DD-7FD6-253E-5FC2-F61D01107452}"/>
                </a:ext>
              </a:extLst>
            </p:cNvPr>
            <p:cNvSpPr txBox="1"/>
            <p:nvPr/>
          </p:nvSpPr>
          <p:spPr>
            <a:xfrm>
              <a:off x="3862850" y="1116575"/>
              <a:ext cx="10158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40D35"/>
                  </a:solidFill>
                  <a:latin typeface="Roboto"/>
                  <a:ea typeface="Roboto"/>
                  <a:cs typeface="Roboto"/>
                  <a:sym typeface="Roboto"/>
                </a:rPr>
                <a:t>6 months - ∞</a:t>
              </a:r>
              <a:endParaRPr sz="900">
                <a:solidFill>
                  <a:srgbClr val="840D35"/>
                </a:solidFill>
                <a:latin typeface="Roboto"/>
                <a:ea typeface="Roboto"/>
                <a:cs typeface="Roboto"/>
                <a:sym typeface="Roboto"/>
              </a:endParaRPr>
            </a:p>
          </p:txBody>
        </p:sp>
      </p:grpSp>
      <p:grpSp>
        <p:nvGrpSpPr>
          <p:cNvPr id="59" name="Google Shape;172;p22">
            <a:extLst>
              <a:ext uri="{FF2B5EF4-FFF2-40B4-BE49-F238E27FC236}">
                <a16:creationId xmlns:a16="http://schemas.microsoft.com/office/drawing/2014/main" id="{388FC779-F821-1B76-7B54-5055CADF7D4E}"/>
              </a:ext>
            </a:extLst>
          </p:cNvPr>
          <p:cNvGrpSpPr/>
          <p:nvPr/>
        </p:nvGrpSpPr>
        <p:grpSpPr>
          <a:xfrm>
            <a:off x="5239584" y="2377025"/>
            <a:ext cx="5232325" cy="1155414"/>
            <a:chOff x="3908350" y="1753875"/>
            <a:chExt cx="5232325" cy="1155414"/>
          </a:xfrm>
        </p:grpSpPr>
        <p:grpSp>
          <p:nvGrpSpPr>
            <p:cNvPr id="286" name="Google Shape;173;p22">
              <a:extLst>
                <a:ext uri="{FF2B5EF4-FFF2-40B4-BE49-F238E27FC236}">
                  <a16:creationId xmlns:a16="http://schemas.microsoft.com/office/drawing/2014/main" id="{0190BCE6-BE6D-C43C-2F5D-AA992D5734BA}"/>
                </a:ext>
              </a:extLst>
            </p:cNvPr>
            <p:cNvGrpSpPr/>
            <p:nvPr/>
          </p:nvGrpSpPr>
          <p:grpSpPr>
            <a:xfrm>
              <a:off x="4875800" y="1813925"/>
              <a:ext cx="529800" cy="1095364"/>
              <a:chOff x="4875800" y="1813925"/>
              <a:chExt cx="529800" cy="810600"/>
            </a:xfrm>
          </p:grpSpPr>
          <p:sp>
            <p:nvSpPr>
              <p:cNvPr id="292" name="Google Shape;174;p22">
                <a:extLst>
                  <a:ext uri="{FF2B5EF4-FFF2-40B4-BE49-F238E27FC236}">
                    <a16:creationId xmlns:a16="http://schemas.microsoft.com/office/drawing/2014/main" id="{A1E220B2-7A51-DA3B-8CA7-5984C9BDC2E5}"/>
                  </a:ext>
                </a:extLst>
              </p:cNvPr>
              <p:cNvSpPr/>
              <p:nvPr/>
            </p:nvSpPr>
            <p:spPr>
              <a:xfrm>
                <a:off x="5073950" y="1813925"/>
                <a:ext cx="133500" cy="810600"/>
              </a:xfrm>
              <a:prstGeom prst="rect">
                <a:avLst/>
              </a:prstGeom>
              <a:solidFill>
                <a:srgbClr val="840D3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93" name="Google Shape;175;p22">
                <a:extLst>
                  <a:ext uri="{FF2B5EF4-FFF2-40B4-BE49-F238E27FC236}">
                    <a16:creationId xmlns:a16="http://schemas.microsoft.com/office/drawing/2014/main" id="{98646189-49E1-487C-3345-6B6146C40D07}"/>
                  </a:ext>
                </a:extLst>
              </p:cNvPr>
              <p:cNvCxnSpPr/>
              <p:nvPr/>
            </p:nvCxnSpPr>
            <p:spPr>
              <a:xfrm rot="10800000">
                <a:off x="4875800" y="1834427"/>
                <a:ext cx="529800" cy="0"/>
              </a:xfrm>
              <a:prstGeom prst="straightConnector1">
                <a:avLst/>
              </a:prstGeom>
              <a:noFill/>
              <a:ln w="9525" cap="flat" cmpd="sng">
                <a:solidFill>
                  <a:srgbClr val="840D35"/>
                </a:solidFill>
                <a:prstDash val="solid"/>
                <a:round/>
                <a:headEnd type="none" w="sm" len="sm"/>
                <a:tailEnd type="none" w="sm" len="sm"/>
              </a:ln>
            </p:spPr>
          </p:cxnSp>
        </p:grpSp>
        <p:sp>
          <p:nvSpPr>
            <p:cNvPr id="287" name="Google Shape;176;p22">
              <a:extLst>
                <a:ext uri="{FF2B5EF4-FFF2-40B4-BE49-F238E27FC236}">
                  <a16:creationId xmlns:a16="http://schemas.microsoft.com/office/drawing/2014/main" id="{326B3AB0-1E69-70B9-406E-78D8565955EF}"/>
                </a:ext>
              </a:extLst>
            </p:cNvPr>
            <p:cNvSpPr txBox="1"/>
            <p:nvPr/>
          </p:nvSpPr>
          <p:spPr>
            <a:xfrm>
              <a:off x="5486375" y="1813925"/>
              <a:ext cx="36543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40D35"/>
                  </a:solidFill>
                  <a:latin typeface="Roboto"/>
                  <a:ea typeface="Roboto"/>
                  <a:cs typeface="Roboto"/>
                  <a:sym typeface="Roboto"/>
                </a:rPr>
                <a:t>Career Phase (3-6 months after program completion)</a:t>
              </a:r>
              <a:endParaRPr sz="1100" b="1">
                <a:solidFill>
                  <a:srgbClr val="840D35"/>
                </a:solidFill>
                <a:latin typeface="Roboto"/>
                <a:ea typeface="Roboto"/>
                <a:cs typeface="Roboto"/>
                <a:sym typeface="Roboto"/>
              </a:endParaRPr>
            </a:p>
          </p:txBody>
        </p:sp>
        <p:sp>
          <p:nvSpPr>
            <p:cNvPr id="288" name="Google Shape;177;p22">
              <a:extLst>
                <a:ext uri="{FF2B5EF4-FFF2-40B4-BE49-F238E27FC236}">
                  <a16:creationId xmlns:a16="http://schemas.microsoft.com/office/drawing/2014/main" id="{DD3C5985-3536-0661-C5D9-61433C6260DC}"/>
                </a:ext>
              </a:extLst>
            </p:cNvPr>
            <p:cNvSpPr txBox="1"/>
            <p:nvPr/>
          </p:nvSpPr>
          <p:spPr>
            <a:xfrm>
              <a:off x="5486375" y="2090175"/>
              <a:ext cx="36543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Aft>
                  <a:spcPts val="1600"/>
                </a:spcAft>
              </a:pPr>
              <a:r>
                <a:rPr lang="en" sz="800" dirty="0">
                  <a:solidFill>
                    <a:srgbClr val="840D35"/>
                  </a:solidFill>
                  <a:latin typeface="Roboto"/>
                  <a:ea typeface="Roboto"/>
                  <a:cs typeface="Roboto"/>
                  <a:sym typeface="Roboto"/>
                </a:rPr>
                <a:t>In this phase, every learner is assigned a career coach to provide  to personalized guidance and action plan to achieve the desired outcomes. Mock-interviews can be scheduled on request basis in a very short time.</a:t>
              </a:r>
              <a:endParaRPr sz="800" dirty="0">
                <a:solidFill>
                  <a:srgbClr val="840D35"/>
                </a:solidFill>
                <a:latin typeface="Roboto"/>
                <a:ea typeface="Roboto"/>
                <a:cs typeface="Roboto"/>
                <a:sym typeface="Roboto"/>
              </a:endParaRPr>
            </a:p>
          </p:txBody>
        </p:sp>
        <p:sp>
          <p:nvSpPr>
            <p:cNvPr id="290" name="Google Shape;178;p22">
              <a:extLst>
                <a:ext uri="{FF2B5EF4-FFF2-40B4-BE49-F238E27FC236}">
                  <a16:creationId xmlns:a16="http://schemas.microsoft.com/office/drawing/2014/main" id="{C289FC37-6C31-094D-0542-901E232DB825}"/>
                </a:ext>
              </a:extLst>
            </p:cNvPr>
            <p:cNvSpPr txBox="1"/>
            <p:nvPr/>
          </p:nvSpPr>
          <p:spPr>
            <a:xfrm>
              <a:off x="3908350" y="1753875"/>
              <a:ext cx="948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40D35"/>
                  </a:solidFill>
                  <a:latin typeface="Roboto"/>
                  <a:ea typeface="Roboto"/>
                  <a:cs typeface="Roboto"/>
                  <a:sym typeface="Roboto"/>
                </a:rPr>
                <a:t>3-6 months</a:t>
              </a:r>
              <a:endParaRPr sz="900">
                <a:solidFill>
                  <a:srgbClr val="840D35"/>
                </a:solidFill>
                <a:latin typeface="Roboto"/>
                <a:ea typeface="Roboto"/>
                <a:cs typeface="Roboto"/>
                <a:sym typeface="Roboto"/>
              </a:endParaRPr>
            </a:p>
          </p:txBody>
        </p:sp>
      </p:grpSp>
      <p:grpSp>
        <p:nvGrpSpPr>
          <p:cNvPr id="60" name="Google Shape;179;p22">
            <a:extLst>
              <a:ext uri="{FF2B5EF4-FFF2-40B4-BE49-F238E27FC236}">
                <a16:creationId xmlns:a16="http://schemas.microsoft.com/office/drawing/2014/main" id="{28ADEA6F-1954-259A-3C3E-1A6F27C31366}"/>
              </a:ext>
            </a:extLst>
          </p:cNvPr>
          <p:cNvGrpSpPr/>
          <p:nvPr/>
        </p:nvGrpSpPr>
        <p:grpSpPr>
          <a:xfrm>
            <a:off x="5261234" y="3314539"/>
            <a:ext cx="5049575" cy="1970092"/>
            <a:chOff x="3930000" y="2691389"/>
            <a:chExt cx="5049575" cy="1970092"/>
          </a:xfrm>
        </p:grpSpPr>
        <p:grpSp>
          <p:nvGrpSpPr>
            <p:cNvPr id="280" name="Google Shape;180;p22">
              <a:extLst>
                <a:ext uri="{FF2B5EF4-FFF2-40B4-BE49-F238E27FC236}">
                  <a16:creationId xmlns:a16="http://schemas.microsoft.com/office/drawing/2014/main" id="{665BCC7A-6D1E-F27C-8E52-9F9F0066F446}"/>
                </a:ext>
              </a:extLst>
            </p:cNvPr>
            <p:cNvGrpSpPr/>
            <p:nvPr/>
          </p:nvGrpSpPr>
          <p:grpSpPr>
            <a:xfrm>
              <a:off x="4875800" y="2886337"/>
              <a:ext cx="529800" cy="1775144"/>
              <a:chOff x="4875800" y="2886337"/>
              <a:chExt cx="529800" cy="1313656"/>
            </a:xfrm>
          </p:grpSpPr>
          <p:sp>
            <p:nvSpPr>
              <p:cNvPr id="284" name="Google Shape;181;p22">
                <a:extLst>
                  <a:ext uri="{FF2B5EF4-FFF2-40B4-BE49-F238E27FC236}">
                    <a16:creationId xmlns:a16="http://schemas.microsoft.com/office/drawing/2014/main" id="{558FEDE4-EC1E-D85F-1A69-72650A4D6928}"/>
                  </a:ext>
                </a:extLst>
              </p:cNvPr>
              <p:cNvSpPr/>
              <p:nvPr/>
            </p:nvSpPr>
            <p:spPr>
              <a:xfrm>
                <a:off x="5073950" y="2888993"/>
                <a:ext cx="133500" cy="1311000"/>
              </a:xfrm>
              <a:prstGeom prst="rect">
                <a:avLst/>
              </a:prstGeom>
              <a:solidFill>
                <a:srgbClr val="C2C2C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85" name="Google Shape;182;p22">
                <a:extLst>
                  <a:ext uri="{FF2B5EF4-FFF2-40B4-BE49-F238E27FC236}">
                    <a16:creationId xmlns:a16="http://schemas.microsoft.com/office/drawing/2014/main" id="{BA165477-083E-CEFC-592F-900753A8A9E8}"/>
                  </a:ext>
                </a:extLst>
              </p:cNvPr>
              <p:cNvCxnSpPr/>
              <p:nvPr/>
            </p:nvCxnSpPr>
            <p:spPr>
              <a:xfrm rot="10800000">
                <a:off x="4875800" y="2886337"/>
                <a:ext cx="529800" cy="0"/>
              </a:xfrm>
              <a:prstGeom prst="straightConnector1">
                <a:avLst/>
              </a:prstGeom>
              <a:noFill/>
              <a:ln w="9525" cap="flat" cmpd="sng">
                <a:solidFill>
                  <a:srgbClr val="C2C2C2"/>
                </a:solidFill>
                <a:prstDash val="solid"/>
                <a:round/>
                <a:headEnd type="none" w="sm" len="sm"/>
                <a:tailEnd type="none" w="sm" len="sm"/>
              </a:ln>
            </p:spPr>
          </p:cxnSp>
        </p:grpSp>
        <p:sp>
          <p:nvSpPr>
            <p:cNvPr id="281" name="Google Shape;183;p22">
              <a:extLst>
                <a:ext uri="{FF2B5EF4-FFF2-40B4-BE49-F238E27FC236}">
                  <a16:creationId xmlns:a16="http://schemas.microsoft.com/office/drawing/2014/main" id="{2D57F172-0850-EA66-7E5B-E4B26A5CF878}"/>
                </a:ext>
              </a:extLst>
            </p:cNvPr>
            <p:cNvSpPr txBox="1"/>
            <p:nvPr/>
          </p:nvSpPr>
          <p:spPr>
            <a:xfrm>
              <a:off x="5486375" y="2691389"/>
              <a:ext cx="27282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58585"/>
                  </a:solidFill>
                  <a:latin typeface="Roboto"/>
                  <a:ea typeface="Roboto"/>
                  <a:cs typeface="Roboto"/>
                  <a:sym typeface="Roboto"/>
                </a:rPr>
                <a:t>In-program Phase</a:t>
              </a:r>
              <a:endParaRPr sz="1100" b="1">
                <a:solidFill>
                  <a:srgbClr val="858585"/>
                </a:solidFill>
                <a:latin typeface="Roboto"/>
                <a:ea typeface="Roboto"/>
                <a:cs typeface="Roboto"/>
                <a:sym typeface="Roboto"/>
              </a:endParaRPr>
            </a:p>
          </p:txBody>
        </p:sp>
        <p:sp>
          <p:nvSpPr>
            <p:cNvPr id="282" name="Google Shape;184;p22">
              <a:extLst>
                <a:ext uri="{FF2B5EF4-FFF2-40B4-BE49-F238E27FC236}">
                  <a16:creationId xmlns:a16="http://schemas.microsoft.com/office/drawing/2014/main" id="{1A4D1C4F-C43D-5671-E588-628255A96A1E}"/>
                </a:ext>
              </a:extLst>
            </p:cNvPr>
            <p:cNvSpPr txBox="1"/>
            <p:nvPr/>
          </p:nvSpPr>
          <p:spPr>
            <a:xfrm>
              <a:off x="5486375" y="2967626"/>
              <a:ext cx="34932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en" sz="800" dirty="0">
                  <a:solidFill>
                    <a:srgbClr val="858585"/>
                  </a:solidFill>
                  <a:latin typeface="Roboto"/>
                  <a:ea typeface="Roboto"/>
                  <a:cs typeface="Roboto"/>
                  <a:sym typeface="Roboto"/>
                </a:rPr>
                <a:t>Every week the learner learns a new concept, practices the concept, and clears graded questions  at the time of his/her convenience (through recorded videos and </a:t>
              </a:r>
              <a:r>
                <a:rPr lang="en" sz="800" dirty="0" err="1">
                  <a:solidFill>
                    <a:srgbClr val="858585"/>
                  </a:solidFill>
                  <a:latin typeface="Roboto"/>
                  <a:ea typeface="Roboto"/>
                  <a:cs typeface="Roboto"/>
                  <a:sym typeface="Roboto"/>
                </a:rPr>
                <a:t>upGrad</a:t>
              </a:r>
              <a:r>
                <a:rPr lang="en" sz="800" dirty="0">
                  <a:solidFill>
                    <a:srgbClr val="858585"/>
                  </a:solidFill>
                  <a:latin typeface="Roboto"/>
                  <a:ea typeface="Roboto"/>
                  <a:cs typeface="Roboto"/>
                  <a:sym typeface="Roboto"/>
                </a:rPr>
                <a:t> platform). Exams are conducted twice in the entire program to test the learnings and help learners revise the concepts learnt                                                                                                                    The learner gets access to job portal and can start applying to  the roles of interest. The curriculum is designed in  a manner to help gain both hard skills and soft skills to crack the interviews. </a:t>
              </a:r>
              <a:endParaRPr sz="800" dirty="0">
                <a:solidFill>
                  <a:srgbClr val="858585"/>
                </a:solidFill>
                <a:latin typeface="Roboto"/>
                <a:ea typeface="Roboto"/>
                <a:cs typeface="Roboto"/>
                <a:sym typeface="Roboto"/>
              </a:endParaRPr>
            </a:p>
          </p:txBody>
        </p:sp>
        <p:sp>
          <p:nvSpPr>
            <p:cNvPr id="283" name="Google Shape;185;p22">
              <a:extLst>
                <a:ext uri="{FF2B5EF4-FFF2-40B4-BE49-F238E27FC236}">
                  <a16:creationId xmlns:a16="http://schemas.microsoft.com/office/drawing/2014/main" id="{83E23F58-B894-2BB7-D5C4-AEF9652EC900}"/>
                </a:ext>
              </a:extLst>
            </p:cNvPr>
            <p:cNvSpPr txBox="1"/>
            <p:nvPr/>
          </p:nvSpPr>
          <p:spPr>
            <a:xfrm>
              <a:off x="3930000" y="2719076"/>
              <a:ext cx="948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58585"/>
                  </a:solidFill>
                  <a:latin typeface="Roboto"/>
                  <a:ea typeface="Roboto"/>
                  <a:cs typeface="Roboto"/>
                  <a:sym typeface="Roboto"/>
                </a:rPr>
                <a:t>9-12 months</a:t>
              </a:r>
              <a:endParaRPr sz="900">
                <a:solidFill>
                  <a:srgbClr val="858585"/>
                </a:solidFill>
                <a:latin typeface="Roboto"/>
                <a:ea typeface="Roboto"/>
                <a:cs typeface="Roboto"/>
                <a:sym typeface="Roboto"/>
              </a:endParaRPr>
            </a:p>
          </p:txBody>
        </p:sp>
      </p:grpSp>
      <p:grpSp>
        <p:nvGrpSpPr>
          <p:cNvPr id="61" name="Google Shape;186;p22">
            <a:extLst>
              <a:ext uri="{FF2B5EF4-FFF2-40B4-BE49-F238E27FC236}">
                <a16:creationId xmlns:a16="http://schemas.microsoft.com/office/drawing/2014/main" id="{CEF37DBB-F6AF-F687-CE73-B4A623687B68}"/>
              </a:ext>
            </a:extLst>
          </p:cNvPr>
          <p:cNvGrpSpPr/>
          <p:nvPr/>
        </p:nvGrpSpPr>
        <p:grpSpPr>
          <a:xfrm>
            <a:off x="5451509" y="4917049"/>
            <a:ext cx="4859300" cy="993947"/>
            <a:chOff x="4120275" y="4293899"/>
            <a:chExt cx="4859300" cy="993947"/>
          </a:xfrm>
        </p:grpSpPr>
        <p:grpSp>
          <p:nvGrpSpPr>
            <p:cNvPr id="274" name="Google Shape;187;p22">
              <a:extLst>
                <a:ext uri="{FF2B5EF4-FFF2-40B4-BE49-F238E27FC236}">
                  <a16:creationId xmlns:a16="http://schemas.microsoft.com/office/drawing/2014/main" id="{A2E04422-3E0F-8374-D373-A2412B87EE93}"/>
                </a:ext>
              </a:extLst>
            </p:cNvPr>
            <p:cNvGrpSpPr/>
            <p:nvPr/>
          </p:nvGrpSpPr>
          <p:grpSpPr>
            <a:xfrm>
              <a:off x="4875800" y="4641244"/>
              <a:ext cx="529800" cy="646602"/>
              <a:chOff x="4875800" y="4641247"/>
              <a:chExt cx="529800" cy="478504"/>
            </a:xfrm>
          </p:grpSpPr>
          <p:sp>
            <p:nvSpPr>
              <p:cNvPr id="278" name="Google Shape;188;p22">
                <a:extLst>
                  <a:ext uri="{FF2B5EF4-FFF2-40B4-BE49-F238E27FC236}">
                    <a16:creationId xmlns:a16="http://schemas.microsoft.com/office/drawing/2014/main" id="{79E6816E-A5A5-52C7-0D76-F4B3E2259FB8}"/>
                  </a:ext>
                </a:extLst>
              </p:cNvPr>
              <p:cNvSpPr/>
              <p:nvPr/>
            </p:nvSpPr>
            <p:spPr>
              <a:xfrm>
                <a:off x="5073950" y="4641251"/>
                <a:ext cx="133500" cy="478500"/>
              </a:xfrm>
              <a:prstGeom prst="rect">
                <a:avLst/>
              </a:prstGeom>
              <a:solidFill>
                <a:srgbClr val="C2C2C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79" name="Google Shape;189;p22">
                <a:extLst>
                  <a:ext uri="{FF2B5EF4-FFF2-40B4-BE49-F238E27FC236}">
                    <a16:creationId xmlns:a16="http://schemas.microsoft.com/office/drawing/2014/main" id="{5153E0E4-2B1E-D1DB-9219-C91021520672}"/>
                  </a:ext>
                </a:extLst>
              </p:cNvPr>
              <p:cNvCxnSpPr/>
              <p:nvPr/>
            </p:nvCxnSpPr>
            <p:spPr>
              <a:xfrm rot="10800000">
                <a:off x="4875800" y="4641247"/>
                <a:ext cx="529800" cy="0"/>
              </a:xfrm>
              <a:prstGeom prst="straightConnector1">
                <a:avLst/>
              </a:prstGeom>
              <a:noFill/>
              <a:ln w="9525" cap="flat" cmpd="sng">
                <a:solidFill>
                  <a:srgbClr val="C2C2C2"/>
                </a:solidFill>
                <a:prstDash val="solid"/>
                <a:round/>
                <a:headEnd type="none" w="sm" len="sm"/>
                <a:tailEnd type="none" w="sm" len="sm"/>
              </a:ln>
            </p:spPr>
          </p:cxnSp>
        </p:grpSp>
        <p:sp>
          <p:nvSpPr>
            <p:cNvPr id="275" name="Google Shape;190;p22">
              <a:extLst>
                <a:ext uri="{FF2B5EF4-FFF2-40B4-BE49-F238E27FC236}">
                  <a16:creationId xmlns:a16="http://schemas.microsoft.com/office/drawing/2014/main" id="{FB674F20-7669-9883-3CFF-B5432DC8145D}"/>
                </a:ext>
              </a:extLst>
            </p:cNvPr>
            <p:cNvSpPr txBox="1"/>
            <p:nvPr/>
          </p:nvSpPr>
          <p:spPr>
            <a:xfrm>
              <a:off x="5486375" y="4293899"/>
              <a:ext cx="27282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58585"/>
                  </a:solidFill>
                  <a:latin typeface="Roboto"/>
                  <a:ea typeface="Roboto"/>
                  <a:cs typeface="Roboto"/>
                  <a:sym typeface="Roboto"/>
                </a:rPr>
                <a:t>Pre-Launch Preparatory Phase</a:t>
              </a:r>
              <a:endParaRPr sz="1100" b="1">
                <a:solidFill>
                  <a:srgbClr val="858585"/>
                </a:solidFill>
                <a:latin typeface="Roboto"/>
                <a:ea typeface="Roboto"/>
                <a:cs typeface="Roboto"/>
                <a:sym typeface="Roboto"/>
              </a:endParaRPr>
            </a:p>
          </p:txBody>
        </p:sp>
        <p:sp>
          <p:nvSpPr>
            <p:cNvPr id="276" name="Google Shape;191;p22">
              <a:extLst>
                <a:ext uri="{FF2B5EF4-FFF2-40B4-BE49-F238E27FC236}">
                  <a16:creationId xmlns:a16="http://schemas.microsoft.com/office/drawing/2014/main" id="{A5C9F207-6158-F6D3-6503-C946C5233757}"/>
                </a:ext>
              </a:extLst>
            </p:cNvPr>
            <p:cNvSpPr txBox="1"/>
            <p:nvPr/>
          </p:nvSpPr>
          <p:spPr>
            <a:xfrm>
              <a:off x="5486375" y="4570151"/>
              <a:ext cx="34932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en" sz="800" dirty="0">
                  <a:solidFill>
                    <a:srgbClr val="858585"/>
                  </a:solidFill>
                  <a:latin typeface="Roboto"/>
                  <a:ea typeface="Roboto"/>
                  <a:cs typeface="Roboto"/>
                  <a:sym typeface="Roboto"/>
                </a:rPr>
                <a:t>Once the learner clears entrance test and enrolls into the program, the learner has access to preparatory content to help revise the important concepts and come into the zone of studying and learning</a:t>
              </a:r>
              <a:endParaRPr sz="800" dirty="0">
                <a:solidFill>
                  <a:srgbClr val="858585"/>
                </a:solidFill>
                <a:latin typeface="Roboto"/>
                <a:ea typeface="Roboto"/>
                <a:cs typeface="Roboto"/>
                <a:sym typeface="Roboto"/>
              </a:endParaRPr>
            </a:p>
          </p:txBody>
        </p:sp>
        <p:sp>
          <p:nvSpPr>
            <p:cNvPr id="277" name="Google Shape;192;p22">
              <a:extLst>
                <a:ext uri="{FF2B5EF4-FFF2-40B4-BE49-F238E27FC236}">
                  <a16:creationId xmlns:a16="http://schemas.microsoft.com/office/drawing/2014/main" id="{88E67982-ACC3-16C6-2350-CC92CC06476C}"/>
                </a:ext>
              </a:extLst>
            </p:cNvPr>
            <p:cNvSpPr txBox="1"/>
            <p:nvPr/>
          </p:nvSpPr>
          <p:spPr>
            <a:xfrm>
              <a:off x="4120275" y="4509014"/>
              <a:ext cx="7584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58585"/>
                  </a:solidFill>
                  <a:latin typeface="Roboto"/>
                  <a:ea typeface="Roboto"/>
                  <a:cs typeface="Roboto"/>
                  <a:sym typeface="Roboto"/>
                </a:rPr>
                <a:t>0-90 days</a:t>
              </a:r>
              <a:endParaRPr sz="900">
                <a:solidFill>
                  <a:srgbClr val="858585"/>
                </a:solidFill>
                <a:latin typeface="Roboto"/>
                <a:ea typeface="Roboto"/>
                <a:cs typeface="Roboto"/>
                <a:sym typeface="Roboto"/>
              </a:endParaRPr>
            </a:p>
          </p:txBody>
        </p:sp>
      </p:grpSp>
      <p:sp>
        <p:nvSpPr>
          <p:cNvPr id="62" name="Google Shape;193;p22">
            <a:extLst>
              <a:ext uri="{FF2B5EF4-FFF2-40B4-BE49-F238E27FC236}">
                <a16:creationId xmlns:a16="http://schemas.microsoft.com/office/drawing/2014/main" id="{4D3A6FF9-4941-131E-ED14-C3F92F82B213}"/>
              </a:ext>
            </a:extLst>
          </p:cNvPr>
          <p:cNvSpPr txBox="1"/>
          <p:nvPr/>
        </p:nvSpPr>
        <p:spPr>
          <a:xfrm>
            <a:off x="987275" y="1627543"/>
            <a:ext cx="35724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Calibri"/>
              <a:ea typeface="Calibri"/>
              <a:cs typeface="Calibri"/>
              <a:sym typeface="Calibri"/>
            </a:endParaRPr>
          </a:p>
        </p:txBody>
      </p:sp>
      <p:sp>
        <p:nvSpPr>
          <p:cNvPr id="63" name="Google Shape;194;p22">
            <a:extLst>
              <a:ext uri="{FF2B5EF4-FFF2-40B4-BE49-F238E27FC236}">
                <a16:creationId xmlns:a16="http://schemas.microsoft.com/office/drawing/2014/main" id="{6315BF80-53EF-4995-37B0-606742710481}"/>
              </a:ext>
            </a:extLst>
          </p:cNvPr>
          <p:cNvSpPr txBox="1"/>
          <p:nvPr/>
        </p:nvSpPr>
        <p:spPr>
          <a:xfrm>
            <a:off x="5750024" y="1346410"/>
            <a:ext cx="10071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1300" i="1">
                <a:latin typeface="Roboto"/>
                <a:ea typeface="Roboto"/>
                <a:cs typeface="Roboto"/>
                <a:sym typeface="Roboto"/>
              </a:rPr>
              <a:t>Duration</a:t>
            </a:r>
            <a:endParaRPr sz="1300" i="1">
              <a:latin typeface="Roboto"/>
              <a:ea typeface="Roboto"/>
              <a:cs typeface="Roboto"/>
              <a:sym typeface="Roboto"/>
            </a:endParaRPr>
          </a:p>
        </p:txBody>
      </p:sp>
      <p:sp>
        <p:nvSpPr>
          <p:cNvPr id="256" name="Google Shape;195;p22">
            <a:extLst>
              <a:ext uri="{FF2B5EF4-FFF2-40B4-BE49-F238E27FC236}">
                <a16:creationId xmlns:a16="http://schemas.microsoft.com/office/drawing/2014/main" id="{76958F42-BAE4-E7BE-74D2-36D70D810E2F}"/>
              </a:ext>
            </a:extLst>
          </p:cNvPr>
          <p:cNvSpPr txBox="1"/>
          <p:nvPr/>
        </p:nvSpPr>
        <p:spPr>
          <a:xfrm>
            <a:off x="8159565" y="1346410"/>
            <a:ext cx="20769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300" i="1">
                <a:latin typeface="Roboto"/>
                <a:ea typeface="Roboto"/>
                <a:cs typeface="Roboto"/>
                <a:sym typeface="Roboto"/>
              </a:rPr>
              <a:t>Program Phase</a:t>
            </a:r>
            <a:endParaRPr sz="1300" i="1">
              <a:latin typeface="Roboto"/>
              <a:ea typeface="Roboto"/>
              <a:cs typeface="Roboto"/>
              <a:sym typeface="Roboto"/>
            </a:endParaRPr>
          </a:p>
        </p:txBody>
      </p:sp>
      <p:sp>
        <p:nvSpPr>
          <p:cNvPr id="257" name="Google Shape;196;p22">
            <a:extLst>
              <a:ext uri="{FF2B5EF4-FFF2-40B4-BE49-F238E27FC236}">
                <a16:creationId xmlns:a16="http://schemas.microsoft.com/office/drawing/2014/main" id="{7154C73F-6BEC-A8D3-43D3-16336D1D3FC8}"/>
              </a:ext>
            </a:extLst>
          </p:cNvPr>
          <p:cNvSpPr/>
          <p:nvPr/>
        </p:nvSpPr>
        <p:spPr>
          <a:xfrm>
            <a:off x="2095325" y="5348368"/>
            <a:ext cx="1356300" cy="40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learning platform</a:t>
            </a:r>
            <a:endParaRPr sz="1000">
              <a:latin typeface="Roboto"/>
              <a:ea typeface="Roboto"/>
              <a:cs typeface="Roboto"/>
              <a:sym typeface="Roboto"/>
            </a:endParaRPr>
          </a:p>
        </p:txBody>
      </p:sp>
      <p:sp>
        <p:nvSpPr>
          <p:cNvPr id="258" name="Google Shape;197;p22">
            <a:extLst>
              <a:ext uri="{FF2B5EF4-FFF2-40B4-BE49-F238E27FC236}">
                <a16:creationId xmlns:a16="http://schemas.microsoft.com/office/drawing/2014/main" id="{8086A833-9A35-7B8F-82C8-5619EC70EE5C}"/>
              </a:ext>
            </a:extLst>
          </p:cNvPr>
          <p:cNvSpPr/>
          <p:nvPr/>
        </p:nvSpPr>
        <p:spPr>
          <a:xfrm>
            <a:off x="3895200" y="368349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Daily Doubt Resolution</a:t>
            </a:r>
            <a:endParaRPr sz="1000">
              <a:latin typeface="Roboto"/>
              <a:ea typeface="Roboto"/>
              <a:cs typeface="Roboto"/>
              <a:sym typeface="Roboto"/>
            </a:endParaRPr>
          </a:p>
        </p:txBody>
      </p:sp>
      <p:sp>
        <p:nvSpPr>
          <p:cNvPr id="259" name="Google Shape;198;p22">
            <a:extLst>
              <a:ext uri="{FF2B5EF4-FFF2-40B4-BE49-F238E27FC236}">
                <a16:creationId xmlns:a16="http://schemas.microsoft.com/office/drawing/2014/main" id="{DF0C6C84-0080-A7AB-69C4-6FF743F51E65}"/>
              </a:ext>
            </a:extLst>
          </p:cNvPr>
          <p:cNvSpPr/>
          <p:nvPr/>
        </p:nvSpPr>
        <p:spPr>
          <a:xfrm>
            <a:off x="1016600" y="415989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dirty="0">
                <a:latin typeface="Roboto"/>
                <a:ea typeface="Roboto"/>
                <a:cs typeface="Roboto"/>
                <a:sym typeface="Roboto"/>
              </a:rPr>
              <a:t>Personalized Industry Mentorship</a:t>
            </a:r>
            <a:endParaRPr sz="1000" dirty="0">
              <a:latin typeface="Roboto"/>
              <a:ea typeface="Roboto"/>
              <a:cs typeface="Roboto"/>
              <a:sym typeface="Roboto"/>
            </a:endParaRPr>
          </a:p>
        </p:txBody>
      </p:sp>
      <p:sp>
        <p:nvSpPr>
          <p:cNvPr id="260" name="Google Shape;199;p22">
            <a:extLst>
              <a:ext uri="{FF2B5EF4-FFF2-40B4-BE49-F238E27FC236}">
                <a16:creationId xmlns:a16="http://schemas.microsoft.com/office/drawing/2014/main" id="{D96A6535-F753-FD62-4287-540BD546C4C1}"/>
              </a:ext>
            </a:extLst>
          </p:cNvPr>
          <p:cNvSpPr/>
          <p:nvPr/>
        </p:nvSpPr>
        <p:spPr>
          <a:xfrm>
            <a:off x="2355213" y="3733406"/>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Live Sessions with top experts</a:t>
            </a:r>
            <a:endParaRPr sz="1000">
              <a:latin typeface="Roboto"/>
              <a:ea typeface="Roboto"/>
              <a:cs typeface="Roboto"/>
              <a:sym typeface="Roboto"/>
            </a:endParaRPr>
          </a:p>
        </p:txBody>
      </p:sp>
      <p:sp>
        <p:nvSpPr>
          <p:cNvPr id="261" name="Google Shape;200;p22">
            <a:extLst>
              <a:ext uri="{FF2B5EF4-FFF2-40B4-BE49-F238E27FC236}">
                <a16:creationId xmlns:a16="http://schemas.microsoft.com/office/drawing/2014/main" id="{AAAAC9AB-612C-CBD7-74B8-44327988C85E}"/>
              </a:ext>
            </a:extLst>
          </p:cNvPr>
          <p:cNvSpPr/>
          <p:nvPr/>
        </p:nvSpPr>
        <p:spPr>
          <a:xfrm>
            <a:off x="815225" y="3733418"/>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learning platform</a:t>
            </a:r>
            <a:endParaRPr sz="1000">
              <a:latin typeface="Roboto"/>
              <a:ea typeface="Roboto"/>
              <a:cs typeface="Roboto"/>
              <a:sym typeface="Roboto"/>
            </a:endParaRPr>
          </a:p>
        </p:txBody>
      </p:sp>
      <p:sp>
        <p:nvSpPr>
          <p:cNvPr id="262" name="Google Shape;201;p22">
            <a:extLst>
              <a:ext uri="{FF2B5EF4-FFF2-40B4-BE49-F238E27FC236}">
                <a16:creationId xmlns:a16="http://schemas.microsoft.com/office/drawing/2014/main" id="{97734982-83EE-9585-D43D-7543BC278060}"/>
              </a:ext>
            </a:extLst>
          </p:cNvPr>
          <p:cNvSpPr/>
          <p:nvPr/>
        </p:nvSpPr>
        <p:spPr>
          <a:xfrm>
            <a:off x="2540600" y="415989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Job portal</a:t>
            </a:r>
            <a:endParaRPr sz="1000">
              <a:latin typeface="Roboto"/>
              <a:ea typeface="Roboto"/>
              <a:cs typeface="Roboto"/>
              <a:sym typeface="Roboto"/>
            </a:endParaRPr>
          </a:p>
        </p:txBody>
      </p:sp>
      <p:sp>
        <p:nvSpPr>
          <p:cNvPr id="263" name="Google Shape;202;p22">
            <a:extLst>
              <a:ext uri="{FF2B5EF4-FFF2-40B4-BE49-F238E27FC236}">
                <a16:creationId xmlns:a16="http://schemas.microsoft.com/office/drawing/2014/main" id="{C651ACD2-8E91-1D7F-2F3E-327A91B82462}"/>
              </a:ext>
            </a:extLst>
          </p:cNvPr>
          <p:cNvSpPr/>
          <p:nvPr/>
        </p:nvSpPr>
        <p:spPr>
          <a:xfrm>
            <a:off x="3370538" y="460784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1:1 Mock Interviews (on request)</a:t>
            </a:r>
            <a:endParaRPr sz="1000">
              <a:latin typeface="Roboto"/>
              <a:ea typeface="Roboto"/>
              <a:cs typeface="Roboto"/>
              <a:sym typeface="Roboto"/>
            </a:endParaRPr>
          </a:p>
        </p:txBody>
      </p:sp>
      <p:sp>
        <p:nvSpPr>
          <p:cNvPr id="264" name="Google Shape;203;p22">
            <a:extLst>
              <a:ext uri="{FF2B5EF4-FFF2-40B4-BE49-F238E27FC236}">
                <a16:creationId xmlns:a16="http://schemas.microsoft.com/office/drawing/2014/main" id="{DBFAC8D1-4EB7-50BE-31CF-FCD7195675E6}"/>
              </a:ext>
            </a:extLst>
          </p:cNvPr>
          <p:cNvSpPr/>
          <p:nvPr/>
        </p:nvSpPr>
        <p:spPr>
          <a:xfrm>
            <a:off x="4068325" y="4162056"/>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Soft Skills module</a:t>
            </a:r>
            <a:endParaRPr sz="1000">
              <a:latin typeface="Roboto"/>
              <a:ea typeface="Roboto"/>
              <a:cs typeface="Roboto"/>
              <a:sym typeface="Roboto"/>
            </a:endParaRPr>
          </a:p>
        </p:txBody>
      </p:sp>
      <p:sp>
        <p:nvSpPr>
          <p:cNvPr id="265" name="Google Shape;204;p22">
            <a:extLst>
              <a:ext uri="{FF2B5EF4-FFF2-40B4-BE49-F238E27FC236}">
                <a16:creationId xmlns:a16="http://schemas.microsoft.com/office/drawing/2014/main" id="{3887FDD4-4CF4-D95B-F6E5-5B86153A8EC6}"/>
              </a:ext>
            </a:extLst>
          </p:cNvPr>
          <p:cNvSpPr/>
          <p:nvPr/>
        </p:nvSpPr>
        <p:spPr>
          <a:xfrm>
            <a:off x="1412900" y="4586368"/>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Interview Prep</a:t>
            </a:r>
            <a:endParaRPr sz="1000">
              <a:latin typeface="Roboto"/>
              <a:ea typeface="Roboto"/>
              <a:cs typeface="Roboto"/>
              <a:sym typeface="Roboto"/>
            </a:endParaRPr>
          </a:p>
        </p:txBody>
      </p:sp>
      <p:sp>
        <p:nvSpPr>
          <p:cNvPr id="266" name="Google Shape;205;p22">
            <a:extLst>
              <a:ext uri="{FF2B5EF4-FFF2-40B4-BE49-F238E27FC236}">
                <a16:creationId xmlns:a16="http://schemas.microsoft.com/office/drawing/2014/main" id="{E2D77F12-E0E1-AA3E-C115-42120B9199F1}"/>
              </a:ext>
            </a:extLst>
          </p:cNvPr>
          <p:cNvSpPr/>
          <p:nvPr/>
        </p:nvSpPr>
        <p:spPr>
          <a:xfrm>
            <a:off x="3895200" y="2540493"/>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1:1 Mock Interviews (on request) </a:t>
            </a:r>
            <a:endParaRPr sz="1000">
              <a:latin typeface="Roboto"/>
              <a:ea typeface="Roboto"/>
              <a:cs typeface="Roboto"/>
              <a:sym typeface="Roboto"/>
            </a:endParaRPr>
          </a:p>
        </p:txBody>
      </p:sp>
      <p:sp>
        <p:nvSpPr>
          <p:cNvPr id="267" name="Google Shape;206;p22">
            <a:extLst>
              <a:ext uri="{FF2B5EF4-FFF2-40B4-BE49-F238E27FC236}">
                <a16:creationId xmlns:a16="http://schemas.microsoft.com/office/drawing/2014/main" id="{BF3BE06C-DF13-4790-43FC-0557425DD48A}"/>
              </a:ext>
            </a:extLst>
          </p:cNvPr>
          <p:cNvSpPr/>
          <p:nvPr/>
        </p:nvSpPr>
        <p:spPr>
          <a:xfrm>
            <a:off x="2355213" y="2514206"/>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00" dirty="0">
                <a:latin typeface="Roboto"/>
                <a:ea typeface="Roboto"/>
                <a:cs typeface="Roboto"/>
                <a:sym typeface="Roboto"/>
              </a:rPr>
              <a:t>LinkedIn Profile and Resume Builder </a:t>
            </a:r>
            <a:endParaRPr sz="1000">
              <a:latin typeface="Roboto"/>
              <a:ea typeface="Roboto"/>
              <a:cs typeface="Roboto"/>
              <a:sym typeface="Roboto"/>
            </a:endParaRPr>
          </a:p>
        </p:txBody>
      </p:sp>
      <p:sp>
        <p:nvSpPr>
          <p:cNvPr id="268" name="Google Shape;207;p22">
            <a:extLst>
              <a:ext uri="{FF2B5EF4-FFF2-40B4-BE49-F238E27FC236}">
                <a16:creationId xmlns:a16="http://schemas.microsoft.com/office/drawing/2014/main" id="{8236757A-F8D6-2B33-A997-908ED1CED2F6}"/>
              </a:ext>
            </a:extLst>
          </p:cNvPr>
          <p:cNvSpPr/>
          <p:nvPr/>
        </p:nvSpPr>
        <p:spPr>
          <a:xfrm>
            <a:off x="815225" y="2514218"/>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dirty="0">
                <a:latin typeface="Roboto"/>
                <a:ea typeface="Roboto"/>
                <a:cs typeface="Roboto"/>
                <a:sym typeface="Roboto"/>
              </a:rPr>
              <a:t>Personalized career mentor</a:t>
            </a:r>
            <a:endParaRPr sz="1000" dirty="0">
              <a:latin typeface="Roboto"/>
              <a:ea typeface="Roboto"/>
              <a:cs typeface="Roboto"/>
              <a:sym typeface="Roboto"/>
            </a:endParaRPr>
          </a:p>
        </p:txBody>
      </p:sp>
      <p:sp>
        <p:nvSpPr>
          <p:cNvPr id="269" name="Google Shape;208;p22">
            <a:extLst>
              <a:ext uri="{FF2B5EF4-FFF2-40B4-BE49-F238E27FC236}">
                <a16:creationId xmlns:a16="http://schemas.microsoft.com/office/drawing/2014/main" id="{0A9A1C7D-83EE-8476-CFA3-2D832AAB7CFD}"/>
              </a:ext>
            </a:extLst>
          </p:cNvPr>
          <p:cNvSpPr/>
          <p:nvPr/>
        </p:nvSpPr>
        <p:spPr>
          <a:xfrm>
            <a:off x="1348625" y="2971418"/>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job portal</a:t>
            </a:r>
            <a:endParaRPr sz="1000">
              <a:latin typeface="Roboto"/>
              <a:ea typeface="Roboto"/>
              <a:cs typeface="Roboto"/>
              <a:sym typeface="Roboto"/>
            </a:endParaRPr>
          </a:p>
        </p:txBody>
      </p:sp>
      <p:sp>
        <p:nvSpPr>
          <p:cNvPr id="270" name="Google Shape;209;p22">
            <a:extLst>
              <a:ext uri="{FF2B5EF4-FFF2-40B4-BE49-F238E27FC236}">
                <a16:creationId xmlns:a16="http://schemas.microsoft.com/office/drawing/2014/main" id="{23644A47-8874-9354-89A0-1388A6A23B95}"/>
              </a:ext>
            </a:extLst>
          </p:cNvPr>
          <p:cNvSpPr/>
          <p:nvPr/>
        </p:nvSpPr>
        <p:spPr>
          <a:xfrm>
            <a:off x="3025025" y="2971418"/>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High Performance Coaching</a:t>
            </a:r>
            <a:endParaRPr sz="1000">
              <a:latin typeface="Roboto"/>
              <a:ea typeface="Roboto"/>
              <a:cs typeface="Roboto"/>
              <a:sym typeface="Roboto"/>
            </a:endParaRPr>
          </a:p>
        </p:txBody>
      </p:sp>
      <p:sp>
        <p:nvSpPr>
          <p:cNvPr id="271" name="Google Shape;210;p22">
            <a:extLst>
              <a:ext uri="{FF2B5EF4-FFF2-40B4-BE49-F238E27FC236}">
                <a16:creationId xmlns:a16="http://schemas.microsoft.com/office/drawing/2014/main" id="{7AEC5FDE-A8D1-3A13-A57F-3A8FA316713D}"/>
              </a:ext>
            </a:extLst>
          </p:cNvPr>
          <p:cNvSpPr/>
          <p:nvPr/>
        </p:nvSpPr>
        <p:spPr>
          <a:xfrm>
            <a:off x="1501025" y="1828418"/>
            <a:ext cx="1356300" cy="400200"/>
          </a:xfrm>
          <a:prstGeom prst="flowChartAlternateProcess">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job portal</a:t>
            </a:r>
            <a:endParaRPr sz="1000">
              <a:latin typeface="Roboto"/>
              <a:ea typeface="Roboto"/>
              <a:cs typeface="Roboto"/>
              <a:sym typeface="Roboto"/>
            </a:endParaRPr>
          </a:p>
        </p:txBody>
      </p:sp>
      <p:sp>
        <p:nvSpPr>
          <p:cNvPr id="272" name="Google Shape;211;p22">
            <a:extLst>
              <a:ext uri="{FF2B5EF4-FFF2-40B4-BE49-F238E27FC236}">
                <a16:creationId xmlns:a16="http://schemas.microsoft.com/office/drawing/2014/main" id="{5D8572F5-2DD4-91DD-66F6-7BECA7B06C3C}"/>
              </a:ext>
            </a:extLst>
          </p:cNvPr>
          <p:cNvSpPr/>
          <p:nvPr/>
        </p:nvSpPr>
        <p:spPr>
          <a:xfrm>
            <a:off x="3177425" y="1828418"/>
            <a:ext cx="1356300" cy="400200"/>
          </a:xfrm>
          <a:prstGeom prst="flowChartAlternateProcess">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High Performance Coaching</a:t>
            </a:r>
            <a:endParaRPr sz="1000">
              <a:latin typeface="Roboto"/>
              <a:ea typeface="Roboto"/>
              <a:cs typeface="Roboto"/>
              <a:sym typeface="Roboto"/>
            </a:endParaRPr>
          </a:p>
        </p:txBody>
      </p:sp>
      <p:sp>
        <p:nvSpPr>
          <p:cNvPr id="273" name="Google Shape;212;p22">
            <a:extLst>
              <a:ext uri="{FF2B5EF4-FFF2-40B4-BE49-F238E27FC236}">
                <a16:creationId xmlns:a16="http://schemas.microsoft.com/office/drawing/2014/main" id="{33BF63CF-7670-79AA-15A7-CF7931561284}"/>
              </a:ext>
            </a:extLst>
          </p:cNvPr>
          <p:cNvSpPr txBox="1"/>
          <p:nvPr/>
        </p:nvSpPr>
        <p:spPr>
          <a:xfrm>
            <a:off x="1675625" y="1349618"/>
            <a:ext cx="27765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300" i="1">
                <a:latin typeface="Roboto"/>
                <a:ea typeface="Roboto"/>
                <a:cs typeface="Roboto"/>
                <a:sym typeface="Roboto"/>
              </a:rPr>
              <a:t>Features Offered</a:t>
            </a:r>
            <a:endParaRPr sz="1300" i="1">
              <a:latin typeface="Roboto"/>
              <a:ea typeface="Roboto"/>
              <a:cs typeface="Roboto"/>
              <a:sym typeface="Roboto"/>
            </a:endParaRPr>
          </a:p>
        </p:txBody>
      </p:sp>
    </p:spTree>
    <p:extLst>
      <p:ext uri="{BB962C8B-B14F-4D97-AF65-F5344CB8AC3E}">
        <p14:creationId xmlns:p14="http://schemas.microsoft.com/office/powerpoint/2010/main" val="240358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7"/>
                                        </p:tgtEl>
                                        <p:attrNameLst>
                                          <p:attrName>style.visibility</p:attrName>
                                        </p:attrNameLst>
                                      </p:cBhvr>
                                      <p:to>
                                        <p:strVal val="visible"/>
                                      </p:to>
                                    </p:set>
                                    <p:anim calcmode="lin" valueType="num">
                                      <p:cBhvr additive="base">
                                        <p:cTn id="11" dur="500" fill="hold"/>
                                        <p:tgtEl>
                                          <p:spTgt spid="257"/>
                                        </p:tgtEl>
                                        <p:attrNameLst>
                                          <p:attrName>ppt_x</p:attrName>
                                        </p:attrNameLst>
                                      </p:cBhvr>
                                      <p:tavLst>
                                        <p:tav tm="0">
                                          <p:val>
                                            <p:strVal val="#ppt_x"/>
                                          </p:val>
                                        </p:tav>
                                        <p:tav tm="100000">
                                          <p:val>
                                            <p:strVal val="#ppt_x"/>
                                          </p:val>
                                        </p:tav>
                                      </p:tavLst>
                                    </p:anim>
                                    <p:anim calcmode="lin" valueType="num">
                                      <p:cBhvr additive="base">
                                        <p:cTn id="12"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500" fill="hold"/>
                                        <p:tgtEl>
                                          <p:spTgt spid="60"/>
                                        </p:tgtEl>
                                        <p:attrNameLst>
                                          <p:attrName>ppt_x</p:attrName>
                                        </p:attrNameLst>
                                      </p:cBhvr>
                                      <p:tavLst>
                                        <p:tav tm="0">
                                          <p:val>
                                            <p:strVal val="#ppt_x"/>
                                          </p:val>
                                        </p:tav>
                                        <p:tav tm="100000">
                                          <p:val>
                                            <p:strVal val="#ppt_x"/>
                                          </p:val>
                                        </p:tav>
                                      </p:tavLst>
                                    </p:anim>
                                    <p:anim calcmode="lin" valueType="num">
                                      <p:cBhvr additive="base">
                                        <p:cTn id="18" dur="500" fill="hold"/>
                                        <p:tgtEl>
                                          <p:spTgt spid="6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8"/>
                                        </p:tgtEl>
                                        <p:attrNameLst>
                                          <p:attrName>style.visibility</p:attrName>
                                        </p:attrNameLst>
                                      </p:cBhvr>
                                      <p:to>
                                        <p:strVal val="visible"/>
                                      </p:to>
                                    </p:set>
                                    <p:anim calcmode="lin" valueType="num">
                                      <p:cBhvr additive="base">
                                        <p:cTn id="21" dur="500" fill="hold"/>
                                        <p:tgtEl>
                                          <p:spTgt spid="258"/>
                                        </p:tgtEl>
                                        <p:attrNameLst>
                                          <p:attrName>ppt_x</p:attrName>
                                        </p:attrNameLst>
                                      </p:cBhvr>
                                      <p:tavLst>
                                        <p:tav tm="0">
                                          <p:val>
                                            <p:strVal val="#ppt_x"/>
                                          </p:val>
                                        </p:tav>
                                        <p:tav tm="100000">
                                          <p:val>
                                            <p:strVal val="#ppt_x"/>
                                          </p:val>
                                        </p:tav>
                                      </p:tavLst>
                                    </p:anim>
                                    <p:anim calcmode="lin" valueType="num">
                                      <p:cBhvr additive="base">
                                        <p:cTn id="22" dur="500" fill="hold"/>
                                        <p:tgtEl>
                                          <p:spTgt spid="25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9"/>
                                        </p:tgtEl>
                                        <p:attrNameLst>
                                          <p:attrName>style.visibility</p:attrName>
                                        </p:attrNameLst>
                                      </p:cBhvr>
                                      <p:to>
                                        <p:strVal val="visible"/>
                                      </p:to>
                                    </p:set>
                                    <p:anim calcmode="lin" valueType="num">
                                      <p:cBhvr additive="base">
                                        <p:cTn id="25" dur="500" fill="hold"/>
                                        <p:tgtEl>
                                          <p:spTgt spid="259"/>
                                        </p:tgtEl>
                                        <p:attrNameLst>
                                          <p:attrName>ppt_x</p:attrName>
                                        </p:attrNameLst>
                                      </p:cBhvr>
                                      <p:tavLst>
                                        <p:tav tm="0">
                                          <p:val>
                                            <p:strVal val="#ppt_x"/>
                                          </p:val>
                                        </p:tav>
                                        <p:tav tm="100000">
                                          <p:val>
                                            <p:strVal val="#ppt_x"/>
                                          </p:val>
                                        </p:tav>
                                      </p:tavLst>
                                    </p:anim>
                                    <p:anim calcmode="lin" valueType="num">
                                      <p:cBhvr additive="base">
                                        <p:cTn id="26" dur="500" fill="hold"/>
                                        <p:tgtEl>
                                          <p:spTgt spid="25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0"/>
                                        </p:tgtEl>
                                        <p:attrNameLst>
                                          <p:attrName>style.visibility</p:attrName>
                                        </p:attrNameLst>
                                      </p:cBhvr>
                                      <p:to>
                                        <p:strVal val="visible"/>
                                      </p:to>
                                    </p:set>
                                    <p:anim calcmode="lin" valueType="num">
                                      <p:cBhvr additive="base">
                                        <p:cTn id="29" dur="500" fill="hold"/>
                                        <p:tgtEl>
                                          <p:spTgt spid="260"/>
                                        </p:tgtEl>
                                        <p:attrNameLst>
                                          <p:attrName>ppt_x</p:attrName>
                                        </p:attrNameLst>
                                      </p:cBhvr>
                                      <p:tavLst>
                                        <p:tav tm="0">
                                          <p:val>
                                            <p:strVal val="#ppt_x"/>
                                          </p:val>
                                        </p:tav>
                                        <p:tav tm="100000">
                                          <p:val>
                                            <p:strVal val="#ppt_x"/>
                                          </p:val>
                                        </p:tav>
                                      </p:tavLst>
                                    </p:anim>
                                    <p:anim calcmode="lin" valueType="num">
                                      <p:cBhvr additive="base">
                                        <p:cTn id="30" dur="500" fill="hold"/>
                                        <p:tgtEl>
                                          <p:spTgt spid="26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1"/>
                                        </p:tgtEl>
                                        <p:attrNameLst>
                                          <p:attrName>style.visibility</p:attrName>
                                        </p:attrNameLst>
                                      </p:cBhvr>
                                      <p:to>
                                        <p:strVal val="visible"/>
                                      </p:to>
                                    </p:set>
                                    <p:anim calcmode="lin" valueType="num">
                                      <p:cBhvr additive="base">
                                        <p:cTn id="33" dur="500" fill="hold"/>
                                        <p:tgtEl>
                                          <p:spTgt spid="261"/>
                                        </p:tgtEl>
                                        <p:attrNameLst>
                                          <p:attrName>ppt_x</p:attrName>
                                        </p:attrNameLst>
                                      </p:cBhvr>
                                      <p:tavLst>
                                        <p:tav tm="0">
                                          <p:val>
                                            <p:strVal val="#ppt_x"/>
                                          </p:val>
                                        </p:tav>
                                        <p:tav tm="100000">
                                          <p:val>
                                            <p:strVal val="#ppt_x"/>
                                          </p:val>
                                        </p:tav>
                                      </p:tavLst>
                                    </p:anim>
                                    <p:anim calcmode="lin" valueType="num">
                                      <p:cBhvr additive="base">
                                        <p:cTn id="34" dur="500" fill="hold"/>
                                        <p:tgtEl>
                                          <p:spTgt spid="26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2"/>
                                        </p:tgtEl>
                                        <p:attrNameLst>
                                          <p:attrName>style.visibility</p:attrName>
                                        </p:attrNameLst>
                                      </p:cBhvr>
                                      <p:to>
                                        <p:strVal val="visible"/>
                                      </p:to>
                                    </p:set>
                                    <p:anim calcmode="lin" valueType="num">
                                      <p:cBhvr additive="base">
                                        <p:cTn id="37" dur="500" fill="hold"/>
                                        <p:tgtEl>
                                          <p:spTgt spid="262"/>
                                        </p:tgtEl>
                                        <p:attrNameLst>
                                          <p:attrName>ppt_x</p:attrName>
                                        </p:attrNameLst>
                                      </p:cBhvr>
                                      <p:tavLst>
                                        <p:tav tm="0">
                                          <p:val>
                                            <p:strVal val="#ppt_x"/>
                                          </p:val>
                                        </p:tav>
                                        <p:tav tm="100000">
                                          <p:val>
                                            <p:strVal val="#ppt_x"/>
                                          </p:val>
                                        </p:tav>
                                      </p:tavLst>
                                    </p:anim>
                                    <p:anim calcmode="lin" valueType="num">
                                      <p:cBhvr additive="base">
                                        <p:cTn id="38" dur="500" fill="hold"/>
                                        <p:tgtEl>
                                          <p:spTgt spid="26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3"/>
                                        </p:tgtEl>
                                        <p:attrNameLst>
                                          <p:attrName>style.visibility</p:attrName>
                                        </p:attrNameLst>
                                      </p:cBhvr>
                                      <p:to>
                                        <p:strVal val="visible"/>
                                      </p:to>
                                    </p:set>
                                    <p:anim calcmode="lin" valueType="num">
                                      <p:cBhvr additive="base">
                                        <p:cTn id="41" dur="500" fill="hold"/>
                                        <p:tgtEl>
                                          <p:spTgt spid="263"/>
                                        </p:tgtEl>
                                        <p:attrNameLst>
                                          <p:attrName>ppt_x</p:attrName>
                                        </p:attrNameLst>
                                      </p:cBhvr>
                                      <p:tavLst>
                                        <p:tav tm="0">
                                          <p:val>
                                            <p:strVal val="#ppt_x"/>
                                          </p:val>
                                        </p:tav>
                                        <p:tav tm="100000">
                                          <p:val>
                                            <p:strVal val="#ppt_x"/>
                                          </p:val>
                                        </p:tav>
                                      </p:tavLst>
                                    </p:anim>
                                    <p:anim calcmode="lin" valueType="num">
                                      <p:cBhvr additive="base">
                                        <p:cTn id="42" dur="500" fill="hold"/>
                                        <p:tgtEl>
                                          <p:spTgt spid="26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4"/>
                                        </p:tgtEl>
                                        <p:attrNameLst>
                                          <p:attrName>style.visibility</p:attrName>
                                        </p:attrNameLst>
                                      </p:cBhvr>
                                      <p:to>
                                        <p:strVal val="visible"/>
                                      </p:to>
                                    </p:set>
                                    <p:anim calcmode="lin" valueType="num">
                                      <p:cBhvr additive="base">
                                        <p:cTn id="45" dur="500" fill="hold"/>
                                        <p:tgtEl>
                                          <p:spTgt spid="264"/>
                                        </p:tgtEl>
                                        <p:attrNameLst>
                                          <p:attrName>ppt_x</p:attrName>
                                        </p:attrNameLst>
                                      </p:cBhvr>
                                      <p:tavLst>
                                        <p:tav tm="0">
                                          <p:val>
                                            <p:strVal val="#ppt_x"/>
                                          </p:val>
                                        </p:tav>
                                        <p:tav tm="100000">
                                          <p:val>
                                            <p:strVal val="#ppt_x"/>
                                          </p:val>
                                        </p:tav>
                                      </p:tavLst>
                                    </p:anim>
                                    <p:anim calcmode="lin" valueType="num">
                                      <p:cBhvr additive="base">
                                        <p:cTn id="46" dur="500" fill="hold"/>
                                        <p:tgtEl>
                                          <p:spTgt spid="26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65"/>
                                        </p:tgtEl>
                                        <p:attrNameLst>
                                          <p:attrName>style.visibility</p:attrName>
                                        </p:attrNameLst>
                                      </p:cBhvr>
                                      <p:to>
                                        <p:strVal val="visible"/>
                                      </p:to>
                                    </p:set>
                                    <p:anim calcmode="lin" valueType="num">
                                      <p:cBhvr additive="base">
                                        <p:cTn id="49" dur="500" fill="hold"/>
                                        <p:tgtEl>
                                          <p:spTgt spid="265"/>
                                        </p:tgtEl>
                                        <p:attrNameLst>
                                          <p:attrName>ppt_x</p:attrName>
                                        </p:attrNameLst>
                                      </p:cBhvr>
                                      <p:tavLst>
                                        <p:tav tm="0">
                                          <p:val>
                                            <p:strVal val="#ppt_x"/>
                                          </p:val>
                                        </p:tav>
                                        <p:tav tm="100000">
                                          <p:val>
                                            <p:strVal val="#ppt_x"/>
                                          </p:val>
                                        </p:tav>
                                      </p:tavLst>
                                    </p:anim>
                                    <p:anim calcmode="lin" valueType="num">
                                      <p:cBhvr additive="base">
                                        <p:cTn id="50"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500" fill="hold"/>
                                        <p:tgtEl>
                                          <p:spTgt spid="59"/>
                                        </p:tgtEl>
                                        <p:attrNameLst>
                                          <p:attrName>ppt_x</p:attrName>
                                        </p:attrNameLst>
                                      </p:cBhvr>
                                      <p:tavLst>
                                        <p:tav tm="0">
                                          <p:val>
                                            <p:strVal val="#ppt_x"/>
                                          </p:val>
                                        </p:tav>
                                        <p:tav tm="100000">
                                          <p:val>
                                            <p:strVal val="#ppt_x"/>
                                          </p:val>
                                        </p:tav>
                                      </p:tavLst>
                                    </p:anim>
                                    <p:anim calcmode="lin" valueType="num">
                                      <p:cBhvr additive="base">
                                        <p:cTn id="56" dur="500" fill="hold"/>
                                        <p:tgtEl>
                                          <p:spTgt spid="5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66"/>
                                        </p:tgtEl>
                                        <p:attrNameLst>
                                          <p:attrName>style.visibility</p:attrName>
                                        </p:attrNameLst>
                                      </p:cBhvr>
                                      <p:to>
                                        <p:strVal val="visible"/>
                                      </p:to>
                                    </p:set>
                                    <p:anim calcmode="lin" valueType="num">
                                      <p:cBhvr additive="base">
                                        <p:cTn id="59" dur="500" fill="hold"/>
                                        <p:tgtEl>
                                          <p:spTgt spid="266"/>
                                        </p:tgtEl>
                                        <p:attrNameLst>
                                          <p:attrName>ppt_x</p:attrName>
                                        </p:attrNameLst>
                                      </p:cBhvr>
                                      <p:tavLst>
                                        <p:tav tm="0">
                                          <p:val>
                                            <p:strVal val="#ppt_x"/>
                                          </p:val>
                                        </p:tav>
                                        <p:tav tm="100000">
                                          <p:val>
                                            <p:strVal val="#ppt_x"/>
                                          </p:val>
                                        </p:tav>
                                      </p:tavLst>
                                    </p:anim>
                                    <p:anim calcmode="lin" valueType="num">
                                      <p:cBhvr additive="base">
                                        <p:cTn id="60" dur="500" fill="hold"/>
                                        <p:tgtEl>
                                          <p:spTgt spid="26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7"/>
                                        </p:tgtEl>
                                        <p:attrNameLst>
                                          <p:attrName>style.visibility</p:attrName>
                                        </p:attrNameLst>
                                      </p:cBhvr>
                                      <p:to>
                                        <p:strVal val="visible"/>
                                      </p:to>
                                    </p:set>
                                    <p:anim calcmode="lin" valueType="num">
                                      <p:cBhvr additive="base">
                                        <p:cTn id="63" dur="500" fill="hold"/>
                                        <p:tgtEl>
                                          <p:spTgt spid="267"/>
                                        </p:tgtEl>
                                        <p:attrNameLst>
                                          <p:attrName>ppt_x</p:attrName>
                                        </p:attrNameLst>
                                      </p:cBhvr>
                                      <p:tavLst>
                                        <p:tav tm="0">
                                          <p:val>
                                            <p:strVal val="#ppt_x"/>
                                          </p:val>
                                        </p:tav>
                                        <p:tav tm="100000">
                                          <p:val>
                                            <p:strVal val="#ppt_x"/>
                                          </p:val>
                                        </p:tav>
                                      </p:tavLst>
                                    </p:anim>
                                    <p:anim calcmode="lin" valueType="num">
                                      <p:cBhvr additive="base">
                                        <p:cTn id="64" dur="500" fill="hold"/>
                                        <p:tgtEl>
                                          <p:spTgt spid="26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8"/>
                                        </p:tgtEl>
                                        <p:attrNameLst>
                                          <p:attrName>style.visibility</p:attrName>
                                        </p:attrNameLst>
                                      </p:cBhvr>
                                      <p:to>
                                        <p:strVal val="visible"/>
                                      </p:to>
                                    </p:set>
                                    <p:anim calcmode="lin" valueType="num">
                                      <p:cBhvr additive="base">
                                        <p:cTn id="67" dur="500" fill="hold"/>
                                        <p:tgtEl>
                                          <p:spTgt spid="268"/>
                                        </p:tgtEl>
                                        <p:attrNameLst>
                                          <p:attrName>ppt_x</p:attrName>
                                        </p:attrNameLst>
                                      </p:cBhvr>
                                      <p:tavLst>
                                        <p:tav tm="0">
                                          <p:val>
                                            <p:strVal val="#ppt_x"/>
                                          </p:val>
                                        </p:tav>
                                        <p:tav tm="100000">
                                          <p:val>
                                            <p:strVal val="#ppt_x"/>
                                          </p:val>
                                        </p:tav>
                                      </p:tavLst>
                                    </p:anim>
                                    <p:anim calcmode="lin" valueType="num">
                                      <p:cBhvr additive="base">
                                        <p:cTn id="68" dur="500" fill="hold"/>
                                        <p:tgtEl>
                                          <p:spTgt spid="26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69"/>
                                        </p:tgtEl>
                                        <p:attrNameLst>
                                          <p:attrName>style.visibility</p:attrName>
                                        </p:attrNameLst>
                                      </p:cBhvr>
                                      <p:to>
                                        <p:strVal val="visible"/>
                                      </p:to>
                                    </p:set>
                                    <p:anim calcmode="lin" valueType="num">
                                      <p:cBhvr additive="base">
                                        <p:cTn id="71" dur="500" fill="hold"/>
                                        <p:tgtEl>
                                          <p:spTgt spid="269"/>
                                        </p:tgtEl>
                                        <p:attrNameLst>
                                          <p:attrName>ppt_x</p:attrName>
                                        </p:attrNameLst>
                                      </p:cBhvr>
                                      <p:tavLst>
                                        <p:tav tm="0">
                                          <p:val>
                                            <p:strVal val="#ppt_x"/>
                                          </p:val>
                                        </p:tav>
                                        <p:tav tm="100000">
                                          <p:val>
                                            <p:strVal val="#ppt_x"/>
                                          </p:val>
                                        </p:tav>
                                      </p:tavLst>
                                    </p:anim>
                                    <p:anim calcmode="lin" valueType="num">
                                      <p:cBhvr additive="base">
                                        <p:cTn id="72" dur="500" fill="hold"/>
                                        <p:tgtEl>
                                          <p:spTgt spid="26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70"/>
                                        </p:tgtEl>
                                        <p:attrNameLst>
                                          <p:attrName>style.visibility</p:attrName>
                                        </p:attrNameLst>
                                      </p:cBhvr>
                                      <p:to>
                                        <p:strVal val="visible"/>
                                      </p:to>
                                    </p:set>
                                    <p:anim calcmode="lin" valueType="num">
                                      <p:cBhvr additive="base">
                                        <p:cTn id="75" dur="500" fill="hold"/>
                                        <p:tgtEl>
                                          <p:spTgt spid="270"/>
                                        </p:tgtEl>
                                        <p:attrNameLst>
                                          <p:attrName>ppt_x</p:attrName>
                                        </p:attrNameLst>
                                      </p:cBhvr>
                                      <p:tavLst>
                                        <p:tav tm="0">
                                          <p:val>
                                            <p:strVal val="#ppt_x"/>
                                          </p:val>
                                        </p:tav>
                                        <p:tav tm="100000">
                                          <p:val>
                                            <p:strVal val="#ppt_x"/>
                                          </p:val>
                                        </p:tav>
                                      </p:tavLst>
                                    </p:anim>
                                    <p:anim calcmode="lin" valueType="num">
                                      <p:cBhvr additive="base">
                                        <p:cTn id="76"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500" fill="hold"/>
                                        <p:tgtEl>
                                          <p:spTgt spid="58"/>
                                        </p:tgtEl>
                                        <p:attrNameLst>
                                          <p:attrName>ppt_x</p:attrName>
                                        </p:attrNameLst>
                                      </p:cBhvr>
                                      <p:tavLst>
                                        <p:tav tm="0">
                                          <p:val>
                                            <p:strVal val="#ppt_x"/>
                                          </p:val>
                                        </p:tav>
                                        <p:tav tm="100000">
                                          <p:val>
                                            <p:strVal val="#ppt_x"/>
                                          </p:val>
                                        </p:tav>
                                      </p:tavLst>
                                    </p:anim>
                                    <p:anim calcmode="lin" valueType="num">
                                      <p:cBhvr additive="base">
                                        <p:cTn id="82" dur="500" fill="hold"/>
                                        <p:tgtEl>
                                          <p:spTgt spid="5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nodePh="1">
                                  <p:stCondLst>
                                    <p:cond delay="0"/>
                                  </p:stCondLst>
                                  <p:endCondLst>
                                    <p:cond evt="begin" delay="0">
                                      <p:tn val="83"/>
                                    </p:cond>
                                  </p:end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500" fill="hold"/>
                                        <p:tgtEl>
                                          <p:spTgt spid="62"/>
                                        </p:tgtEl>
                                        <p:attrNameLst>
                                          <p:attrName>ppt_x</p:attrName>
                                        </p:attrNameLst>
                                      </p:cBhvr>
                                      <p:tavLst>
                                        <p:tav tm="0">
                                          <p:val>
                                            <p:strVal val="#ppt_x"/>
                                          </p:val>
                                        </p:tav>
                                        <p:tav tm="100000">
                                          <p:val>
                                            <p:strVal val="#ppt_x"/>
                                          </p:val>
                                        </p:tav>
                                      </p:tavLst>
                                    </p:anim>
                                    <p:anim calcmode="lin" valueType="num">
                                      <p:cBhvr additive="base">
                                        <p:cTn id="86" dur="500" fill="hold"/>
                                        <p:tgtEl>
                                          <p:spTgt spid="6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71"/>
                                        </p:tgtEl>
                                        <p:attrNameLst>
                                          <p:attrName>style.visibility</p:attrName>
                                        </p:attrNameLst>
                                      </p:cBhvr>
                                      <p:to>
                                        <p:strVal val="visible"/>
                                      </p:to>
                                    </p:set>
                                    <p:anim calcmode="lin" valueType="num">
                                      <p:cBhvr additive="base">
                                        <p:cTn id="89" dur="500" fill="hold"/>
                                        <p:tgtEl>
                                          <p:spTgt spid="271"/>
                                        </p:tgtEl>
                                        <p:attrNameLst>
                                          <p:attrName>ppt_x</p:attrName>
                                        </p:attrNameLst>
                                      </p:cBhvr>
                                      <p:tavLst>
                                        <p:tav tm="0">
                                          <p:val>
                                            <p:strVal val="#ppt_x"/>
                                          </p:val>
                                        </p:tav>
                                        <p:tav tm="100000">
                                          <p:val>
                                            <p:strVal val="#ppt_x"/>
                                          </p:val>
                                        </p:tav>
                                      </p:tavLst>
                                    </p:anim>
                                    <p:anim calcmode="lin" valueType="num">
                                      <p:cBhvr additive="base">
                                        <p:cTn id="90" dur="500" fill="hold"/>
                                        <p:tgtEl>
                                          <p:spTgt spid="27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272"/>
                                        </p:tgtEl>
                                        <p:attrNameLst>
                                          <p:attrName>style.visibility</p:attrName>
                                        </p:attrNameLst>
                                      </p:cBhvr>
                                      <p:to>
                                        <p:strVal val="visible"/>
                                      </p:to>
                                    </p:set>
                                    <p:anim calcmode="lin" valueType="num">
                                      <p:cBhvr additive="base">
                                        <p:cTn id="93" dur="500" fill="hold"/>
                                        <p:tgtEl>
                                          <p:spTgt spid="272"/>
                                        </p:tgtEl>
                                        <p:attrNameLst>
                                          <p:attrName>ppt_x</p:attrName>
                                        </p:attrNameLst>
                                      </p:cBhvr>
                                      <p:tavLst>
                                        <p:tav tm="0">
                                          <p:val>
                                            <p:strVal val="#ppt_x"/>
                                          </p:val>
                                        </p:tav>
                                        <p:tav tm="100000">
                                          <p:val>
                                            <p:strVal val="#ppt_x"/>
                                          </p:val>
                                        </p:tav>
                                      </p:tavLst>
                                    </p:anim>
                                    <p:anim calcmode="lin" valueType="num">
                                      <p:cBhvr additive="base">
                                        <p:cTn id="94"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pic>
        <p:nvPicPr>
          <p:cNvPr id="2050" name="Picture 2" descr="Mobile Industry Team members: See Ling Adele Li Xiang Lee Hau Rachel. - ppt  download">
            <a:extLst>
              <a:ext uri="{FF2B5EF4-FFF2-40B4-BE49-F238E27FC236}">
                <a16:creationId xmlns:a16="http://schemas.microsoft.com/office/drawing/2014/main" id="{A3108C79-F30F-46EB-889A-FE0296B86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852" y="923423"/>
            <a:ext cx="7411453" cy="555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3862513"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Topics</a:t>
            </a:r>
          </a:p>
        </p:txBody>
      </p:sp>
      <p:sp>
        <p:nvSpPr>
          <p:cNvPr id="3" name="TextBox 2">
            <a:extLst>
              <a:ext uri="{FF2B5EF4-FFF2-40B4-BE49-F238E27FC236}">
                <a16:creationId xmlns:a16="http://schemas.microsoft.com/office/drawing/2014/main" id="{5A3ED40C-E405-4F1B-8499-92CCA05D130C}"/>
              </a:ext>
            </a:extLst>
          </p:cNvPr>
          <p:cNvSpPr txBox="1"/>
          <p:nvPr/>
        </p:nvSpPr>
        <p:spPr>
          <a:xfrm>
            <a:off x="441158" y="1319464"/>
            <a:ext cx="9932621" cy="48320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800" dirty="0"/>
              <a:t>About me</a:t>
            </a:r>
          </a:p>
          <a:p>
            <a:pPr marL="285750" indent="-285750">
              <a:buFont typeface="Arial" panose="020B0604020202020204" pitchFamily="34" charset="0"/>
              <a:buChar char="•"/>
            </a:pPr>
            <a:r>
              <a:rPr lang="en-IN" sz="2800" dirty="0"/>
              <a:t>Introduction to Data Science</a:t>
            </a:r>
            <a:endParaRPr lang="en-IN" sz="2800" dirty="0">
              <a:cs typeface="Calibri"/>
            </a:endParaRPr>
          </a:p>
          <a:p>
            <a:pPr marL="285750" indent="-285750">
              <a:buFont typeface="Arial" panose="020B0604020202020204" pitchFamily="34" charset="0"/>
              <a:buChar char="•"/>
            </a:pPr>
            <a:r>
              <a:rPr lang="en-IN" sz="2800" dirty="0"/>
              <a:t>Career opportunities in AI</a:t>
            </a:r>
            <a:endParaRPr lang="en-IN" sz="2800" dirty="0">
              <a:cs typeface="Calibri"/>
            </a:endParaRPr>
          </a:p>
          <a:p>
            <a:pPr marL="285750" indent="-285750">
              <a:buFont typeface="Arial" panose="020B0604020202020204" pitchFamily="34" charset="0"/>
              <a:buChar char="•"/>
            </a:pPr>
            <a:r>
              <a:rPr lang="en-IN" sz="2800" dirty="0">
                <a:cs typeface="Calibri"/>
              </a:rPr>
              <a:t>Hands-on using Excel</a:t>
            </a:r>
            <a:endParaRPr lang="en-IN" sz="2800" dirty="0"/>
          </a:p>
          <a:p>
            <a:pPr marL="742950" lvl="1" indent="-285750">
              <a:buFont typeface="Arial" panose="020B0604020202020204" pitchFamily="34" charset="0"/>
              <a:buChar char="•"/>
            </a:pPr>
            <a:r>
              <a:rPr lang="en-IN" sz="2800" dirty="0">
                <a:cs typeface="Calibri"/>
              </a:rPr>
              <a:t>Data Analysis </a:t>
            </a:r>
          </a:p>
          <a:p>
            <a:pPr marL="742950" lvl="1" indent="-285750">
              <a:buFont typeface="Arial" panose="020B0604020202020204" pitchFamily="34" charset="0"/>
              <a:buChar char="•"/>
            </a:pPr>
            <a:r>
              <a:rPr lang="en-IN" sz="2800" dirty="0">
                <a:cs typeface="Calibri"/>
              </a:rPr>
              <a:t>Data Cleaning and Pre-processing </a:t>
            </a:r>
          </a:p>
          <a:p>
            <a:pPr marL="742950" lvl="1" indent="-285750">
              <a:buFont typeface="Arial" panose="020B0604020202020204" pitchFamily="34" charset="0"/>
              <a:buChar char="•"/>
            </a:pPr>
            <a:r>
              <a:rPr lang="en-IN" sz="2800" dirty="0">
                <a:cs typeface="Calibri"/>
              </a:rPr>
              <a:t>Visualization and Pivot table</a:t>
            </a:r>
          </a:p>
          <a:p>
            <a:pPr marL="742950" lvl="1" indent="-285750">
              <a:buFont typeface="Arial" panose="020B0604020202020204" pitchFamily="34" charset="0"/>
              <a:buChar char="•"/>
            </a:pPr>
            <a:r>
              <a:rPr lang="en-IN" sz="2800" dirty="0">
                <a:cs typeface="Calibri"/>
              </a:rPr>
              <a:t>Regression Analysis</a:t>
            </a:r>
          </a:p>
          <a:p>
            <a:pPr marL="285750" indent="-285750">
              <a:buFont typeface="Arial" panose="020B0604020202020204" pitchFamily="34" charset="0"/>
              <a:buChar char="•"/>
            </a:pPr>
            <a:r>
              <a:rPr lang="en-IN" sz="2800" dirty="0">
                <a:cs typeface="Calibri"/>
              </a:rPr>
              <a:t>Salary in Data Science</a:t>
            </a:r>
          </a:p>
          <a:p>
            <a:pPr marL="285750" indent="-285750">
              <a:buFont typeface="Arial" panose="020B0604020202020204" pitchFamily="34" charset="0"/>
              <a:buChar char="•"/>
            </a:pPr>
            <a:r>
              <a:rPr lang="en-IN" sz="2800" dirty="0"/>
              <a:t>How to prepare for a data science interview?</a:t>
            </a:r>
          </a:p>
          <a:p>
            <a:pPr marL="285750" indent="-285750">
              <a:buFont typeface="Arial" panose="020B0604020202020204" pitchFamily="34" charset="0"/>
              <a:buChar char="•"/>
            </a:pPr>
            <a:r>
              <a:rPr lang="en-IN" sz="2800" dirty="0"/>
              <a:t>Q&amp;A</a:t>
            </a:r>
            <a:endParaRPr lang="en-IN" sz="2800" dirty="0">
              <a:cs typeface="Calibri"/>
            </a:endParaRPr>
          </a:p>
        </p:txBody>
      </p:sp>
    </p:spTree>
    <p:extLst>
      <p:ext uri="{BB962C8B-B14F-4D97-AF65-F5344CB8AC3E}">
        <p14:creationId xmlns:p14="http://schemas.microsoft.com/office/powerpoint/2010/main" val="335608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1028" name="Google Shape;240;p39">
            <a:extLst>
              <a:ext uri="{FF2B5EF4-FFF2-40B4-BE49-F238E27FC236}">
                <a16:creationId xmlns:a16="http://schemas.microsoft.com/office/drawing/2014/main" id="{A11FE15A-8E86-4ADE-808B-295630F701EE}"/>
              </a:ext>
            </a:extLst>
          </p:cNvPr>
          <p:cNvGraphicFramePr/>
          <p:nvPr>
            <p:extLst>
              <p:ext uri="{D42A27DB-BD31-4B8C-83A1-F6EECF244321}">
                <p14:modId xmlns:p14="http://schemas.microsoft.com/office/powerpoint/2010/main" val="1736226604"/>
              </p:ext>
            </p:extLst>
          </p:nvPr>
        </p:nvGraphicFramePr>
        <p:xfrm>
          <a:off x="304424" y="1037588"/>
          <a:ext cx="7640429" cy="5680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291;p46"/>
          <p:cNvSpPr/>
          <p:nvPr/>
        </p:nvSpPr>
        <p:spPr>
          <a:xfrm>
            <a:off x="0" y="-8201"/>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 name="Google Shape;239;p39"/>
          <p:cNvSpPr txBox="1">
            <a:spLocks noGrp="1"/>
          </p:cNvSpPr>
          <p:nvPr>
            <p:ph type="title"/>
          </p:nvPr>
        </p:nvSpPr>
        <p:spPr>
          <a:xfrm>
            <a:off x="304424" y="188912"/>
            <a:ext cx="3862513" cy="6597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About me:</a:t>
            </a:r>
            <a:endParaRPr sz="4000" b="1">
              <a:solidFill>
                <a:schemeClr val="bg1"/>
              </a:solidFill>
              <a:latin typeface="Calibri" panose="020F0502020204030204" charset="0"/>
              <a:cs typeface="Calibri" panose="020F0502020204030204" charset="0"/>
            </a:endParaRPr>
          </a:p>
        </p:txBody>
      </p:sp>
      <p:pic>
        <p:nvPicPr>
          <p:cNvPr id="5" name="Picture 4"/>
          <p:cNvPicPr>
            <a:picLocks noChangeAspect="1"/>
          </p:cNvPicPr>
          <p:nvPr/>
        </p:nvPicPr>
        <p:blipFill>
          <a:blip r:embed="rId8"/>
          <a:stretch>
            <a:fillRect/>
          </a:stretch>
        </p:blipFill>
        <p:spPr>
          <a:xfrm>
            <a:off x="10200370" y="63854"/>
            <a:ext cx="1796481" cy="664698"/>
          </a:xfrm>
          <a:prstGeom prst="rect">
            <a:avLst/>
          </a:prstGeom>
        </p:spPr>
      </p:pic>
      <p:pic>
        <p:nvPicPr>
          <p:cNvPr id="1026" name="Picture 2" descr="Rohan Chikorde">
            <a:extLst>
              <a:ext uri="{FF2B5EF4-FFF2-40B4-BE49-F238E27FC236}">
                <a16:creationId xmlns:a16="http://schemas.microsoft.com/office/drawing/2014/main" id="{82F1C830-8DB2-4393-9014-EF7BF1035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7637" y="2083768"/>
            <a:ext cx="2539666" cy="253966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F4AA093-6850-4FA8-B14C-58AE66ACCCF4}"/>
              </a:ext>
            </a:extLst>
          </p:cNvPr>
          <p:cNvSpPr txBox="1"/>
          <p:nvPr/>
        </p:nvSpPr>
        <p:spPr>
          <a:xfrm>
            <a:off x="8648175" y="4996970"/>
            <a:ext cx="3536205" cy="307777"/>
          </a:xfrm>
          <a:prstGeom prst="rect">
            <a:avLst/>
          </a:prstGeom>
          <a:noFill/>
        </p:spPr>
        <p:txBody>
          <a:bodyPr wrap="square">
            <a:spAutoFit/>
          </a:bodyPr>
          <a:lstStyle/>
          <a:p>
            <a:r>
              <a:rPr lang="en-US" sz="1400" dirty="0">
                <a:solidFill>
                  <a:schemeClr val="accent5"/>
                </a:solidFill>
              </a:rPr>
              <a:t>https://www.linkedin.com/in/rohan-chikorde/</a:t>
            </a:r>
          </a:p>
        </p:txBody>
      </p:sp>
      <p:pic>
        <p:nvPicPr>
          <p:cNvPr id="7" name="Picture 6">
            <a:extLst>
              <a:ext uri="{FF2B5EF4-FFF2-40B4-BE49-F238E27FC236}">
                <a16:creationId xmlns:a16="http://schemas.microsoft.com/office/drawing/2014/main" id="{4E32EFFE-C17C-4BD6-8B2A-529422E374F1}"/>
              </a:ext>
            </a:extLst>
          </p:cNvPr>
          <p:cNvPicPr>
            <a:picLocks noChangeAspect="1"/>
          </p:cNvPicPr>
          <p:nvPr/>
        </p:nvPicPr>
        <p:blipFill>
          <a:blip r:embed="rId10"/>
          <a:stretch>
            <a:fillRect/>
          </a:stretch>
        </p:blipFill>
        <p:spPr>
          <a:xfrm>
            <a:off x="10135183" y="5417364"/>
            <a:ext cx="562188" cy="5621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28" grpId="0">
        <p:bldAsOne/>
      </p:bldGraphic>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846096" y="3099118"/>
            <a:ext cx="3826042"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5400" b="1">
                <a:solidFill>
                  <a:schemeClr val="accent1">
                    <a:lumMod val="50000"/>
                  </a:schemeClr>
                </a:solidFill>
                <a:latin typeface="Calibri" panose="020F0502020204030204" charset="0"/>
                <a:cs typeface="Calibri" panose="020F0502020204030204" charset="0"/>
              </a:rPr>
              <a:t>Introduction</a:t>
            </a:r>
            <a:endParaRPr lang="en-US" sz="5400" b="1">
              <a:solidFill>
                <a:schemeClr val="accent1">
                  <a:lumMod val="50000"/>
                </a:schemeClr>
              </a:solidFill>
              <a:latin typeface="Calibri" panose="020F0502020204030204" charset="0"/>
              <a:cs typeface="Calibri" panose="020F0502020204030204" charset="0"/>
            </a:endParaRPr>
          </a:p>
        </p:txBody>
      </p:sp>
    </p:spTree>
    <p:extLst>
      <p:ext uri="{BB962C8B-B14F-4D97-AF65-F5344CB8AC3E}">
        <p14:creationId xmlns:p14="http://schemas.microsoft.com/office/powerpoint/2010/main" val="344344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6947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0413" y="203452"/>
            <a:ext cx="651449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latin typeface="Calibri"/>
                <a:cs typeface="Calibri"/>
              </a:rPr>
              <a:t>Introduction to Data Science</a:t>
            </a:r>
            <a:endParaRPr lang="en-US" dirty="0">
              <a:solidFill>
                <a:schemeClr val="bg1"/>
              </a:solidFill>
            </a:endParaRPr>
          </a:p>
        </p:txBody>
      </p:sp>
      <p:pic>
        <p:nvPicPr>
          <p:cNvPr id="9" name="Picture 8">
            <a:extLst>
              <a:ext uri="{FF2B5EF4-FFF2-40B4-BE49-F238E27FC236}">
                <a16:creationId xmlns:a16="http://schemas.microsoft.com/office/drawing/2014/main" id="{4AC64743-CDF9-4B38-B83B-990449CE7083}"/>
              </a:ext>
            </a:extLst>
          </p:cNvPr>
          <p:cNvPicPr>
            <a:picLocks noChangeAspect="1"/>
          </p:cNvPicPr>
          <p:nvPr/>
        </p:nvPicPr>
        <p:blipFill>
          <a:blip r:embed="rId5"/>
          <a:stretch>
            <a:fillRect/>
          </a:stretch>
        </p:blipFill>
        <p:spPr>
          <a:xfrm>
            <a:off x="633663" y="1141335"/>
            <a:ext cx="10587789" cy="5271395"/>
          </a:xfrm>
          <a:prstGeom prst="rect">
            <a:avLst/>
          </a:prstGeom>
        </p:spPr>
      </p:pic>
      <p:sp>
        <p:nvSpPr>
          <p:cNvPr id="3" name="TextBox 2">
            <a:extLst>
              <a:ext uri="{FF2B5EF4-FFF2-40B4-BE49-F238E27FC236}">
                <a16:creationId xmlns:a16="http://schemas.microsoft.com/office/drawing/2014/main" id="{D03F6338-8E52-44C0-9FA0-EE47E819E30C}"/>
              </a:ext>
            </a:extLst>
          </p:cNvPr>
          <p:cNvSpPr txBox="1"/>
          <p:nvPr/>
        </p:nvSpPr>
        <p:spPr>
          <a:xfrm>
            <a:off x="8598569" y="6300537"/>
            <a:ext cx="1628274" cy="369332"/>
          </a:xfrm>
          <a:prstGeom prst="rect">
            <a:avLst/>
          </a:prstGeom>
          <a:noFill/>
        </p:spPr>
        <p:txBody>
          <a:bodyPr wrap="square" rtlCol="0">
            <a:spAutoFit/>
          </a:bodyPr>
          <a:lstStyle/>
          <a:p>
            <a:r>
              <a:rPr lang="en-IN"/>
              <a:t>Skills Required</a:t>
            </a:r>
            <a:endParaRPr lang="en-US"/>
          </a:p>
        </p:txBody>
      </p:sp>
      <p:pic>
        <p:nvPicPr>
          <p:cNvPr id="5" name="Picture 4">
            <a:extLst>
              <a:ext uri="{FF2B5EF4-FFF2-40B4-BE49-F238E27FC236}">
                <a16:creationId xmlns:a16="http://schemas.microsoft.com/office/drawing/2014/main" id="{19779614-6CE0-4F76-967F-BC7B4CBDCC5A}"/>
              </a:ext>
            </a:extLst>
          </p:cNvPr>
          <p:cNvPicPr>
            <a:picLocks noChangeAspect="1"/>
          </p:cNvPicPr>
          <p:nvPr/>
        </p:nvPicPr>
        <p:blipFill>
          <a:blip r:embed="rId6"/>
          <a:stretch>
            <a:fillRect/>
          </a:stretch>
        </p:blipFill>
        <p:spPr>
          <a:xfrm>
            <a:off x="7438130" y="3040700"/>
            <a:ext cx="3949152" cy="3629169"/>
          </a:xfrm>
          <a:prstGeom prst="rect">
            <a:avLst/>
          </a:prstGeom>
        </p:spPr>
      </p:pic>
    </p:spTree>
    <p:extLst>
      <p:ext uri="{BB962C8B-B14F-4D97-AF65-F5344CB8AC3E}">
        <p14:creationId xmlns:p14="http://schemas.microsoft.com/office/powerpoint/2010/main" val="60843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2263780" y="3267562"/>
            <a:ext cx="7656820"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5400" b="1">
                <a:solidFill>
                  <a:schemeClr val="accent1">
                    <a:lumMod val="50000"/>
                  </a:schemeClr>
                </a:solidFill>
                <a:latin typeface="Calibri" panose="020F0502020204030204" charset="0"/>
                <a:cs typeface="Calibri" panose="020F0502020204030204" charset="0"/>
              </a:rPr>
              <a:t>Career Opportunities in AI</a:t>
            </a:r>
          </a:p>
        </p:txBody>
      </p:sp>
    </p:spTree>
    <p:extLst>
      <p:ext uri="{BB962C8B-B14F-4D97-AF65-F5344CB8AC3E}">
        <p14:creationId xmlns:p14="http://schemas.microsoft.com/office/powerpoint/2010/main" val="4096029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Career Opportunities in AI</a:t>
            </a:r>
          </a:p>
        </p:txBody>
      </p:sp>
      <p:pic>
        <p:nvPicPr>
          <p:cNvPr id="4" name="Picture 3">
            <a:extLst>
              <a:ext uri="{FF2B5EF4-FFF2-40B4-BE49-F238E27FC236}">
                <a16:creationId xmlns:a16="http://schemas.microsoft.com/office/drawing/2014/main" id="{1B6B3F52-DE4B-464E-B934-A4CCD66C4A2B}"/>
              </a:ext>
            </a:extLst>
          </p:cNvPr>
          <p:cNvPicPr>
            <a:picLocks noChangeAspect="1"/>
          </p:cNvPicPr>
          <p:nvPr/>
        </p:nvPicPr>
        <p:blipFill>
          <a:blip r:embed="rId5"/>
          <a:stretch>
            <a:fillRect/>
          </a:stretch>
        </p:blipFill>
        <p:spPr>
          <a:xfrm>
            <a:off x="2242646" y="848676"/>
            <a:ext cx="7706707" cy="5911644"/>
          </a:xfrm>
          <a:prstGeom prst="rect">
            <a:avLst/>
          </a:prstGeom>
        </p:spPr>
      </p:pic>
    </p:spTree>
    <p:extLst>
      <p:ext uri="{BB962C8B-B14F-4D97-AF65-F5344CB8AC3E}">
        <p14:creationId xmlns:p14="http://schemas.microsoft.com/office/powerpoint/2010/main" val="5109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90892" cy="1226419"/>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712479" y="113552"/>
            <a:ext cx="1427420" cy="536222"/>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679" y="156347"/>
            <a:ext cx="11250655" cy="98540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a:solidFill>
                  <a:schemeClr val="bg1"/>
                </a:solidFill>
                <a:latin typeface="Calibri" panose="020F0502020204030204" charset="0"/>
                <a:cs typeface="Calibri" panose="020F0502020204030204" charset="0"/>
              </a:rPr>
              <a:t>How </a:t>
            </a:r>
            <a:r>
              <a:rPr lang="en" sz="3600" b="1" err="1">
                <a:solidFill>
                  <a:schemeClr val="bg1"/>
                </a:solidFill>
                <a:latin typeface="Calibri" panose="020F0502020204030204" charset="0"/>
                <a:cs typeface="Calibri" panose="020F0502020204030204" charset="0"/>
              </a:rPr>
              <a:t>upGrad</a:t>
            </a:r>
            <a:r>
              <a:rPr lang="en" sz="3600" b="1">
                <a:solidFill>
                  <a:schemeClr val="bg1"/>
                </a:solidFill>
                <a:latin typeface="Calibri" panose="020F0502020204030204" charset="0"/>
                <a:cs typeface="Calibri" panose="020F0502020204030204" charset="0"/>
              </a:rPr>
              <a:t> helps in building a career in Data Science domain</a:t>
            </a:r>
            <a:endParaRPr lang="en-IN" sz="3600" b="1">
              <a:solidFill>
                <a:schemeClr val="bg1"/>
              </a:solidFill>
              <a:latin typeface="Calibri" panose="020F0502020204030204" charset="0"/>
              <a:cs typeface="Calibri" panose="020F0502020204030204" charset="0"/>
            </a:endParaRPr>
          </a:p>
          <a:p>
            <a:pPr>
              <a:spcBef>
                <a:spcPts val="0"/>
              </a:spcBef>
              <a:buSzPts val="4200"/>
              <a:buFont typeface="Century Gothic" panose="020B0502020202020204"/>
              <a:buNone/>
            </a:pPr>
            <a:endParaRPr lang="en-IN" sz="3600" b="1">
              <a:solidFill>
                <a:schemeClr val="bg1"/>
              </a:solidFill>
              <a:latin typeface="Calibri" panose="020F0502020204030204" charset="0"/>
              <a:cs typeface="Calibri" panose="020F0502020204030204" charset="0"/>
            </a:endParaRPr>
          </a:p>
        </p:txBody>
      </p:sp>
      <p:grpSp>
        <p:nvGrpSpPr>
          <p:cNvPr id="58" name="Google Shape;78;p18">
            <a:extLst>
              <a:ext uri="{FF2B5EF4-FFF2-40B4-BE49-F238E27FC236}">
                <a16:creationId xmlns:a16="http://schemas.microsoft.com/office/drawing/2014/main" id="{386924D7-6949-7F66-3445-4F656B329F57}"/>
              </a:ext>
            </a:extLst>
          </p:cNvPr>
          <p:cNvGrpSpPr/>
          <p:nvPr/>
        </p:nvGrpSpPr>
        <p:grpSpPr>
          <a:xfrm>
            <a:off x="7180804" y="3403465"/>
            <a:ext cx="3295246" cy="1479897"/>
            <a:chOff x="6275522" y="2582849"/>
            <a:chExt cx="3041246" cy="1284513"/>
          </a:xfrm>
        </p:grpSpPr>
        <p:sp>
          <p:nvSpPr>
            <p:cNvPr id="272" name="Google Shape;79;p18">
              <a:extLst>
                <a:ext uri="{FF2B5EF4-FFF2-40B4-BE49-F238E27FC236}">
                  <a16:creationId xmlns:a16="http://schemas.microsoft.com/office/drawing/2014/main" id="{AAFA14C9-8B5A-431C-C4C5-7249067D3B45}"/>
                </a:ext>
              </a:extLst>
            </p:cNvPr>
            <p:cNvSpPr/>
            <p:nvPr/>
          </p:nvSpPr>
          <p:spPr>
            <a:xfrm rot="2700000">
              <a:off x="7525616" y="1339148"/>
              <a:ext cx="489601" cy="2989789"/>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3" name="Google Shape;80;p18">
              <a:extLst>
                <a:ext uri="{FF2B5EF4-FFF2-40B4-BE49-F238E27FC236}">
                  <a16:creationId xmlns:a16="http://schemas.microsoft.com/office/drawing/2014/main" id="{32D86072-0B1C-4AD2-A53F-09EC4867D970}"/>
                </a:ext>
              </a:extLst>
            </p:cNvPr>
            <p:cNvSpPr/>
            <p:nvPr/>
          </p:nvSpPr>
          <p:spPr>
            <a:xfrm>
              <a:off x="6729712"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307BF3"/>
                  </a:solidFill>
                  <a:latin typeface="Roboto"/>
                  <a:ea typeface="Roboto"/>
                  <a:cs typeface="Roboto"/>
                  <a:sym typeface="Roboto"/>
                </a:rPr>
                <a:t>5</a:t>
              </a:r>
              <a:endParaRPr sz="900" b="1">
                <a:solidFill>
                  <a:srgbClr val="307BF3"/>
                </a:solidFill>
                <a:latin typeface="Roboto"/>
                <a:ea typeface="Roboto"/>
                <a:cs typeface="Roboto"/>
                <a:sym typeface="Roboto"/>
              </a:endParaRPr>
            </a:p>
          </p:txBody>
        </p:sp>
        <p:sp>
          <p:nvSpPr>
            <p:cNvPr id="274" name="Google Shape;81;p18">
              <a:extLst>
                <a:ext uri="{FF2B5EF4-FFF2-40B4-BE49-F238E27FC236}">
                  <a16:creationId xmlns:a16="http://schemas.microsoft.com/office/drawing/2014/main" id="{1FFE7F5B-D351-3E11-861A-6E2587E364D4}"/>
                </a:ext>
              </a:extLst>
            </p:cNvPr>
            <p:cNvSpPr txBox="1"/>
            <p:nvPr/>
          </p:nvSpPr>
          <p:spPr>
            <a:xfrm rot="-2700000">
              <a:off x="6661513" y="2582849"/>
              <a:ext cx="2378424"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Mentorship and Placement Services</a:t>
              </a:r>
              <a:endParaRPr sz="1100" b="1">
                <a:solidFill>
                  <a:srgbClr val="FFFFFF"/>
                </a:solidFill>
                <a:latin typeface="Roboto"/>
                <a:ea typeface="Roboto"/>
                <a:cs typeface="Roboto"/>
                <a:sym typeface="Roboto"/>
              </a:endParaRPr>
            </a:p>
          </p:txBody>
        </p:sp>
        <p:sp>
          <p:nvSpPr>
            <p:cNvPr id="275" name="Google Shape;82;p18">
              <a:extLst>
                <a:ext uri="{FF2B5EF4-FFF2-40B4-BE49-F238E27FC236}">
                  <a16:creationId xmlns:a16="http://schemas.microsoft.com/office/drawing/2014/main" id="{575DBB5D-F547-717D-A86E-93BECA9C0E8D}"/>
                </a:ext>
              </a:extLst>
            </p:cNvPr>
            <p:cNvSpPr txBox="1"/>
            <p:nvPr/>
          </p:nvSpPr>
          <p:spPr>
            <a:xfrm rot="-2700000">
              <a:off x="7074108"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Don’t just learn the skills, but get placement support and all-round development for applying and cracking the job roles</a:t>
              </a:r>
              <a:endParaRPr sz="800" b="1">
                <a:latin typeface="Roboto"/>
                <a:ea typeface="Roboto"/>
                <a:cs typeface="Roboto"/>
                <a:sym typeface="Roboto"/>
              </a:endParaRPr>
            </a:p>
          </p:txBody>
        </p:sp>
      </p:grpSp>
      <p:grpSp>
        <p:nvGrpSpPr>
          <p:cNvPr id="59" name="Google Shape;83;p18">
            <a:extLst>
              <a:ext uri="{FF2B5EF4-FFF2-40B4-BE49-F238E27FC236}">
                <a16:creationId xmlns:a16="http://schemas.microsoft.com/office/drawing/2014/main" id="{FD039AE1-2206-BA8D-6F11-9475682F1C0B}"/>
              </a:ext>
            </a:extLst>
          </p:cNvPr>
          <p:cNvGrpSpPr/>
          <p:nvPr/>
        </p:nvGrpSpPr>
        <p:grpSpPr>
          <a:xfrm>
            <a:off x="5687705" y="3409165"/>
            <a:ext cx="3295247" cy="1474197"/>
            <a:chOff x="4782423" y="2588549"/>
            <a:chExt cx="3041247" cy="1278813"/>
          </a:xfrm>
        </p:grpSpPr>
        <p:sp>
          <p:nvSpPr>
            <p:cNvPr id="268" name="Google Shape;84;p18">
              <a:extLst>
                <a:ext uri="{FF2B5EF4-FFF2-40B4-BE49-F238E27FC236}">
                  <a16:creationId xmlns:a16="http://schemas.microsoft.com/office/drawing/2014/main" id="{F13160EF-FE34-FA83-8AA9-4E0399B18D5A}"/>
                </a:ext>
              </a:extLst>
            </p:cNvPr>
            <p:cNvSpPr/>
            <p:nvPr/>
          </p:nvSpPr>
          <p:spPr>
            <a:xfrm rot="2700000">
              <a:off x="6032517" y="1339148"/>
              <a:ext cx="489601" cy="2989789"/>
            </a:xfrm>
            <a:prstGeom prst="roundRect">
              <a:avLst>
                <a:gd name="adj" fmla="val 50000"/>
              </a:avLst>
            </a:prstGeom>
            <a:solidFill>
              <a:srgbClr val="0E65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9" name="Google Shape;85;p18">
              <a:extLst>
                <a:ext uri="{FF2B5EF4-FFF2-40B4-BE49-F238E27FC236}">
                  <a16:creationId xmlns:a16="http://schemas.microsoft.com/office/drawing/2014/main" id="{D173454A-B6BF-6311-2330-9D9EE2447BD4}"/>
                </a:ext>
              </a:extLst>
            </p:cNvPr>
            <p:cNvSpPr/>
            <p:nvPr/>
          </p:nvSpPr>
          <p:spPr>
            <a:xfrm>
              <a:off x="5236613"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E65F0"/>
                  </a:solidFill>
                  <a:latin typeface="Roboto"/>
                  <a:ea typeface="Roboto"/>
                  <a:cs typeface="Roboto"/>
                  <a:sym typeface="Roboto"/>
                </a:rPr>
                <a:t>4</a:t>
              </a:r>
              <a:endParaRPr sz="900" b="1">
                <a:solidFill>
                  <a:srgbClr val="0E65F0"/>
                </a:solidFill>
                <a:latin typeface="Roboto"/>
                <a:ea typeface="Roboto"/>
                <a:cs typeface="Roboto"/>
                <a:sym typeface="Roboto"/>
              </a:endParaRPr>
            </a:p>
          </p:txBody>
        </p:sp>
        <p:sp>
          <p:nvSpPr>
            <p:cNvPr id="270" name="Google Shape;86;p18">
              <a:extLst>
                <a:ext uri="{FF2B5EF4-FFF2-40B4-BE49-F238E27FC236}">
                  <a16:creationId xmlns:a16="http://schemas.microsoft.com/office/drawing/2014/main" id="{0EE75880-F520-9491-124F-EC86650DF9AE}"/>
                </a:ext>
              </a:extLst>
            </p:cNvPr>
            <p:cNvSpPr txBox="1"/>
            <p:nvPr/>
          </p:nvSpPr>
          <p:spPr>
            <a:xfrm rot="-2700000">
              <a:off x="5182174" y="2588549"/>
              <a:ext cx="2362302"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dirty="0">
                  <a:solidFill>
                    <a:srgbClr val="FFFFFF"/>
                  </a:solidFill>
                  <a:latin typeface="Roboto"/>
                  <a:ea typeface="Roboto"/>
                  <a:cs typeface="Roboto"/>
                  <a:sym typeface="Roboto"/>
                </a:rPr>
                <a:t>Daily  Doubt Resolution Support</a:t>
              </a:r>
              <a:endParaRPr sz="1100" b="1" dirty="0">
                <a:solidFill>
                  <a:srgbClr val="FFFFFF"/>
                </a:solidFill>
                <a:latin typeface="Roboto"/>
                <a:ea typeface="Roboto"/>
                <a:cs typeface="Roboto"/>
                <a:sym typeface="Roboto"/>
              </a:endParaRPr>
            </a:p>
          </p:txBody>
        </p:sp>
        <p:sp>
          <p:nvSpPr>
            <p:cNvPr id="271" name="Google Shape;87;p18">
              <a:extLst>
                <a:ext uri="{FF2B5EF4-FFF2-40B4-BE49-F238E27FC236}">
                  <a16:creationId xmlns:a16="http://schemas.microsoft.com/office/drawing/2014/main" id="{F669C83F-7DB2-C275-8C92-AF92BBAD3A4C}"/>
                </a:ext>
              </a:extLst>
            </p:cNvPr>
            <p:cNvSpPr txBox="1"/>
            <p:nvPr/>
          </p:nvSpPr>
          <p:spPr>
            <a:xfrm rot="-2700000">
              <a:off x="5581010"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Learn at the time of your own convenience and get your  doubts resolved on the same day in the daily doubt resolution sessions </a:t>
              </a:r>
              <a:endParaRPr sz="800" b="1">
                <a:latin typeface="Roboto"/>
                <a:ea typeface="Roboto"/>
                <a:cs typeface="Roboto"/>
                <a:sym typeface="Roboto"/>
              </a:endParaRPr>
            </a:p>
          </p:txBody>
        </p:sp>
      </p:grpSp>
      <p:grpSp>
        <p:nvGrpSpPr>
          <p:cNvPr id="60" name="Google Shape;88;p18">
            <a:extLst>
              <a:ext uri="{FF2B5EF4-FFF2-40B4-BE49-F238E27FC236}">
                <a16:creationId xmlns:a16="http://schemas.microsoft.com/office/drawing/2014/main" id="{9474250B-6DE4-D8FB-376C-676BE946F5C1}"/>
              </a:ext>
            </a:extLst>
          </p:cNvPr>
          <p:cNvGrpSpPr/>
          <p:nvPr/>
        </p:nvGrpSpPr>
        <p:grpSpPr>
          <a:xfrm>
            <a:off x="4196038" y="3409165"/>
            <a:ext cx="3295247" cy="1474197"/>
            <a:chOff x="3290756" y="2588549"/>
            <a:chExt cx="3041247" cy="1278813"/>
          </a:xfrm>
        </p:grpSpPr>
        <p:sp>
          <p:nvSpPr>
            <p:cNvPr id="264" name="Google Shape;89;p18">
              <a:extLst>
                <a:ext uri="{FF2B5EF4-FFF2-40B4-BE49-F238E27FC236}">
                  <a16:creationId xmlns:a16="http://schemas.microsoft.com/office/drawing/2014/main" id="{72875D0F-ECF9-DDC6-CD6B-75A44084B77A}"/>
                </a:ext>
              </a:extLst>
            </p:cNvPr>
            <p:cNvSpPr/>
            <p:nvPr/>
          </p:nvSpPr>
          <p:spPr>
            <a:xfrm rot="2700000">
              <a:off x="4540850" y="1339148"/>
              <a:ext cx="489601" cy="2989789"/>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5" name="Google Shape;90;p18">
              <a:extLst>
                <a:ext uri="{FF2B5EF4-FFF2-40B4-BE49-F238E27FC236}">
                  <a16:creationId xmlns:a16="http://schemas.microsoft.com/office/drawing/2014/main" id="{1F421268-A2AA-F428-BD3B-CC5C8ABA1B6B}"/>
                </a:ext>
              </a:extLst>
            </p:cNvPr>
            <p:cNvSpPr/>
            <p:nvPr/>
          </p:nvSpPr>
          <p:spPr>
            <a:xfrm>
              <a:off x="3744947"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D5DDF"/>
                  </a:solidFill>
                  <a:latin typeface="Roboto"/>
                  <a:ea typeface="Roboto"/>
                  <a:cs typeface="Roboto"/>
                  <a:sym typeface="Roboto"/>
                </a:rPr>
                <a:t>3</a:t>
              </a:r>
              <a:endParaRPr sz="900" b="1">
                <a:solidFill>
                  <a:srgbClr val="0D5DDF"/>
                </a:solidFill>
                <a:latin typeface="Roboto"/>
                <a:ea typeface="Roboto"/>
                <a:cs typeface="Roboto"/>
                <a:sym typeface="Roboto"/>
              </a:endParaRPr>
            </a:p>
          </p:txBody>
        </p:sp>
        <p:sp>
          <p:nvSpPr>
            <p:cNvPr id="266" name="Google Shape;91;p18">
              <a:extLst>
                <a:ext uri="{FF2B5EF4-FFF2-40B4-BE49-F238E27FC236}">
                  <a16:creationId xmlns:a16="http://schemas.microsoft.com/office/drawing/2014/main" id="{0C03C499-7810-C588-F82E-D3DE4DBA2CD1}"/>
                </a:ext>
              </a:extLst>
            </p:cNvPr>
            <p:cNvSpPr txBox="1"/>
            <p:nvPr/>
          </p:nvSpPr>
          <p:spPr>
            <a:xfrm rot="-2700000">
              <a:off x="3690474" y="2588549"/>
              <a:ext cx="2362302"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Best-in class faculty</a:t>
              </a:r>
              <a:endParaRPr sz="1100" b="1">
                <a:solidFill>
                  <a:srgbClr val="FFFFFF"/>
                </a:solidFill>
                <a:latin typeface="Roboto"/>
                <a:ea typeface="Roboto"/>
                <a:cs typeface="Roboto"/>
                <a:sym typeface="Roboto"/>
              </a:endParaRPr>
            </a:p>
          </p:txBody>
        </p:sp>
        <p:sp>
          <p:nvSpPr>
            <p:cNvPr id="267" name="Google Shape;92;p18">
              <a:extLst>
                <a:ext uri="{FF2B5EF4-FFF2-40B4-BE49-F238E27FC236}">
                  <a16:creationId xmlns:a16="http://schemas.microsoft.com/office/drawing/2014/main" id="{B17C0342-FF72-9E43-D979-42FC1F6CC54B}"/>
                </a:ext>
              </a:extLst>
            </p:cNvPr>
            <p:cNvSpPr txBox="1"/>
            <p:nvPr/>
          </p:nvSpPr>
          <p:spPr>
            <a:xfrm rot="-2700000">
              <a:off x="4089343"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The courses are  taught by best faculty from industry and institutes to give an all-round exposure to the students</a:t>
              </a:r>
              <a:endParaRPr sz="800" b="1">
                <a:latin typeface="Roboto"/>
                <a:ea typeface="Roboto"/>
                <a:cs typeface="Roboto"/>
                <a:sym typeface="Roboto"/>
              </a:endParaRPr>
            </a:p>
          </p:txBody>
        </p:sp>
      </p:grpSp>
      <p:grpSp>
        <p:nvGrpSpPr>
          <p:cNvPr id="61" name="Google Shape;93;p18">
            <a:extLst>
              <a:ext uri="{FF2B5EF4-FFF2-40B4-BE49-F238E27FC236}">
                <a16:creationId xmlns:a16="http://schemas.microsoft.com/office/drawing/2014/main" id="{DDAE3E27-FC08-E950-EFFE-300E70A6DA12}"/>
              </a:ext>
            </a:extLst>
          </p:cNvPr>
          <p:cNvGrpSpPr/>
          <p:nvPr/>
        </p:nvGrpSpPr>
        <p:grpSpPr>
          <a:xfrm>
            <a:off x="2702913" y="3404215"/>
            <a:ext cx="3295247" cy="1479147"/>
            <a:chOff x="1797631" y="2583599"/>
            <a:chExt cx="3041247" cy="1283763"/>
          </a:xfrm>
        </p:grpSpPr>
        <p:grpSp>
          <p:nvGrpSpPr>
            <p:cNvPr id="259" name="Google Shape;94;p18">
              <a:extLst>
                <a:ext uri="{FF2B5EF4-FFF2-40B4-BE49-F238E27FC236}">
                  <a16:creationId xmlns:a16="http://schemas.microsoft.com/office/drawing/2014/main" id="{A922073E-0101-9724-E942-0F9F57764A2B}"/>
                </a:ext>
              </a:extLst>
            </p:cNvPr>
            <p:cNvGrpSpPr/>
            <p:nvPr/>
          </p:nvGrpSpPr>
          <p:grpSpPr>
            <a:xfrm>
              <a:off x="1797631" y="2583599"/>
              <a:ext cx="3041247" cy="715719"/>
              <a:chOff x="1797631" y="2583599"/>
              <a:chExt cx="3041247" cy="715719"/>
            </a:xfrm>
          </p:grpSpPr>
          <p:sp>
            <p:nvSpPr>
              <p:cNvPr id="261" name="Google Shape;95;p18">
                <a:extLst>
                  <a:ext uri="{FF2B5EF4-FFF2-40B4-BE49-F238E27FC236}">
                    <a16:creationId xmlns:a16="http://schemas.microsoft.com/office/drawing/2014/main" id="{5F85C60D-A09B-3A87-E56F-7E4B92F4EED5}"/>
                  </a:ext>
                </a:extLst>
              </p:cNvPr>
              <p:cNvSpPr/>
              <p:nvPr/>
            </p:nvSpPr>
            <p:spPr>
              <a:xfrm rot="2700000">
                <a:off x="3047725" y="1339148"/>
                <a:ext cx="489601" cy="2989789"/>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2" name="Google Shape;96;p18">
                <a:extLst>
                  <a:ext uri="{FF2B5EF4-FFF2-40B4-BE49-F238E27FC236}">
                    <a16:creationId xmlns:a16="http://schemas.microsoft.com/office/drawing/2014/main" id="{69770ECC-540E-4F40-518A-FDC12827725E}"/>
                  </a:ext>
                </a:extLst>
              </p:cNvPr>
              <p:cNvSpPr txBox="1"/>
              <p:nvPr/>
            </p:nvSpPr>
            <p:spPr>
              <a:xfrm rot="-2700000">
                <a:off x="2185299" y="2583599"/>
                <a:ext cx="2376303"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dirty="0">
                    <a:solidFill>
                      <a:srgbClr val="FFFFFF"/>
                    </a:solidFill>
                    <a:latin typeface="Roboto"/>
                    <a:ea typeface="Roboto"/>
                    <a:cs typeface="Roboto"/>
                    <a:sym typeface="Roboto"/>
                  </a:rPr>
                  <a:t>Cutting-edge curriculum</a:t>
                </a:r>
                <a:endParaRPr sz="1100" b="1" dirty="0">
                  <a:solidFill>
                    <a:srgbClr val="FFFFFF"/>
                  </a:solidFill>
                  <a:latin typeface="Roboto"/>
                  <a:ea typeface="Roboto"/>
                  <a:cs typeface="Roboto"/>
                  <a:sym typeface="Roboto"/>
                </a:endParaRPr>
              </a:p>
            </p:txBody>
          </p:sp>
          <p:sp>
            <p:nvSpPr>
              <p:cNvPr id="263" name="Google Shape;97;p18">
                <a:extLst>
                  <a:ext uri="{FF2B5EF4-FFF2-40B4-BE49-F238E27FC236}">
                    <a16:creationId xmlns:a16="http://schemas.microsoft.com/office/drawing/2014/main" id="{720DFBED-1C33-B9B8-3675-2F971051D3A1}"/>
                  </a:ext>
                </a:extLst>
              </p:cNvPr>
              <p:cNvSpPr txBox="1"/>
              <p:nvPr/>
            </p:nvSpPr>
            <p:spPr>
              <a:xfrm rot="-2700000">
                <a:off x="2596218"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The curriculum of the programs are built by industry leaders and academians  keeping industry at the center</a:t>
                </a:r>
                <a:endParaRPr sz="800" b="1">
                  <a:latin typeface="Roboto"/>
                  <a:ea typeface="Roboto"/>
                  <a:cs typeface="Roboto"/>
                  <a:sym typeface="Roboto"/>
                </a:endParaRPr>
              </a:p>
            </p:txBody>
          </p:sp>
        </p:grpSp>
        <p:sp>
          <p:nvSpPr>
            <p:cNvPr id="260" name="Google Shape;98;p18">
              <a:extLst>
                <a:ext uri="{FF2B5EF4-FFF2-40B4-BE49-F238E27FC236}">
                  <a16:creationId xmlns:a16="http://schemas.microsoft.com/office/drawing/2014/main" id="{490C0C14-06CC-ACD9-4876-77754AB816C6}"/>
                </a:ext>
              </a:extLst>
            </p:cNvPr>
            <p:cNvSpPr/>
            <p:nvPr/>
          </p:nvSpPr>
          <p:spPr>
            <a:xfrm>
              <a:off x="2251822"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C58D3"/>
                  </a:solidFill>
                  <a:latin typeface="Roboto"/>
                  <a:ea typeface="Roboto"/>
                  <a:cs typeface="Roboto"/>
                  <a:sym typeface="Roboto"/>
                </a:rPr>
                <a:t>2</a:t>
              </a:r>
              <a:endParaRPr sz="900" b="1">
                <a:solidFill>
                  <a:srgbClr val="0C58D3"/>
                </a:solidFill>
                <a:latin typeface="Roboto"/>
                <a:ea typeface="Roboto"/>
                <a:cs typeface="Roboto"/>
                <a:sym typeface="Roboto"/>
              </a:endParaRPr>
            </a:p>
          </p:txBody>
        </p:sp>
      </p:grpSp>
      <p:grpSp>
        <p:nvGrpSpPr>
          <p:cNvPr id="62" name="Google Shape;99;p18">
            <a:extLst>
              <a:ext uri="{FF2B5EF4-FFF2-40B4-BE49-F238E27FC236}">
                <a16:creationId xmlns:a16="http://schemas.microsoft.com/office/drawing/2014/main" id="{D916F9EE-D20C-D0F5-5FFB-5A1FC60B8844}"/>
              </a:ext>
            </a:extLst>
          </p:cNvPr>
          <p:cNvGrpSpPr/>
          <p:nvPr/>
        </p:nvGrpSpPr>
        <p:grpSpPr>
          <a:xfrm>
            <a:off x="1207297" y="3315736"/>
            <a:ext cx="3295246" cy="1476447"/>
            <a:chOff x="360630" y="2586299"/>
            <a:chExt cx="3041246" cy="1281063"/>
          </a:xfrm>
        </p:grpSpPr>
        <p:sp>
          <p:nvSpPr>
            <p:cNvPr id="63" name="Google Shape;100;p18">
              <a:extLst>
                <a:ext uri="{FF2B5EF4-FFF2-40B4-BE49-F238E27FC236}">
                  <a16:creationId xmlns:a16="http://schemas.microsoft.com/office/drawing/2014/main" id="{A1B41EE8-9F54-DDA9-7CCD-B53191FC1900}"/>
                </a:ext>
              </a:extLst>
            </p:cNvPr>
            <p:cNvSpPr/>
            <p:nvPr/>
          </p:nvSpPr>
          <p:spPr>
            <a:xfrm rot="2700000">
              <a:off x="1610724" y="1339148"/>
              <a:ext cx="489601" cy="2989789"/>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 name="Google Shape;101;p18">
              <a:extLst>
                <a:ext uri="{FF2B5EF4-FFF2-40B4-BE49-F238E27FC236}">
                  <a16:creationId xmlns:a16="http://schemas.microsoft.com/office/drawing/2014/main" id="{451D95D3-279B-F79F-2791-0F8B4478E403}"/>
                </a:ext>
              </a:extLst>
            </p:cNvPr>
            <p:cNvSpPr/>
            <p:nvPr/>
          </p:nvSpPr>
          <p:spPr>
            <a:xfrm>
              <a:off x="813370"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944A1"/>
                  </a:solidFill>
                  <a:latin typeface="Roboto"/>
                  <a:ea typeface="Roboto"/>
                  <a:cs typeface="Roboto"/>
                  <a:sym typeface="Roboto"/>
                </a:rPr>
                <a:t>1</a:t>
              </a:r>
              <a:endParaRPr sz="900" b="1">
                <a:solidFill>
                  <a:srgbClr val="0944A1"/>
                </a:solidFill>
                <a:latin typeface="Roboto"/>
                <a:ea typeface="Roboto"/>
                <a:cs typeface="Roboto"/>
                <a:sym typeface="Roboto"/>
              </a:endParaRPr>
            </a:p>
          </p:txBody>
        </p:sp>
        <p:sp>
          <p:nvSpPr>
            <p:cNvPr id="257" name="Google Shape;102;p18">
              <a:extLst>
                <a:ext uri="{FF2B5EF4-FFF2-40B4-BE49-F238E27FC236}">
                  <a16:creationId xmlns:a16="http://schemas.microsoft.com/office/drawing/2014/main" id="{13D65614-0242-3AF0-A890-5BC965EC74E9}"/>
                </a:ext>
              </a:extLst>
            </p:cNvPr>
            <p:cNvSpPr txBox="1"/>
            <p:nvPr/>
          </p:nvSpPr>
          <p:spPr>
            <a:xfrm rot="-2700000">
              <a:off x="754732" y="2586299"/>
              <a:ext cx="2368666"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Certification from Best Institutes round the globe</a:t>
              </a:r>
              <a:endParaRPr sz="1100" b="1">
                <a:solidFill>
                  <a:srgbClr val="FFFFFF"/>
                </a:solidFill>
                <a:latin typeface="Roboto"/>
                <a:ea typeface="Roboto"/>
                <a:cs typeface="Roboto"/>
                <a:sym typeface="Roboto"/>
              </a:endParaRPr>
            </a:p>
          </p:txBody>
        </p:sp>
        <p:sp>
          <p:nvSpPr>
            <p:cNvPr id="258" name="Google Shape;103;p18">
              <a:extLst>
                <a:ext uri="{FF2B5EF4-FFF2-40B4-BE49-F238E27FC236}">
                  <a16:creationId xmlns:a16="http://schemas.microsoft.com/office/drawing/2014/main" id="{016A9FD6-F66D-5B85-C952-DC3E33A5FD7C}"/>
                </a:ext>
              </a:extLst>
            </p:cNvPr>
            <p:cNvSpPr txBox="1"/>
            <p:nvPr/>
          </p:nvSpPr>
          <p:spPr>
            <a:xfrm rot="-2700000">
              <a:off x="1159216"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Clr>
                  <a:schemeClr val="dk1"/>
                </a:buClr>
                <a:buSzPts val="1100"/>
                <a:buFont typeface="Arial"/>
                <a:buNone/>
              </a:pPr>
              <a:r>
                <a:rPr lang="en" sz="800">
                  <a:solidFill>
                    <a:schemeClr val="dk1"/>
                  </a:solidFill>
                  <a:latin typeface="Roboto"/>
                  <a:ea typeface="Roboto"/>
                  <a:cs typeface="Roboto"/>
                  <a:sym typeface="Roboto"/>
                </a:rPr>
                <a:t>Earn certifications from best universities like IIIT-Bangalore, IIMK, University of Arizona, University of Maryland etc</a:t>
              </a:r>
              <a:endParaRPr sz="800" b="1">
                <a:latin typeface="Roboto"/>
                <a:ea typeface="Roboto"/>
                <a:cs typeface="Roboto"/>
                <a:sym typeface="Roboto"/>
              </a:endParaRPr>
            </a:p>
          </p:txBody>
        </p:sp>
      </p:grpSp>
    </p:spTree>
    <p:extLst>
      <p:ext uri="{BB962C8B-B14F-4D97-AF65-F5344CB8AC3E}">
        <p14:creationId xmlns:p14="http://schemas.microsoft.com/office/powerpoint/2010/main" val="8446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1+#ppt_w/2"/>
                                          </p:val>
                                        </p:tav>
                                        <p:tav tm="100000">
                                          <p:val>
                                            <p:strVal val="#ppt_x"/>
                                          </p:val>
                                        </p:tav>
                                      </p:tavLst>
                                    </p:anim>
                                    <p:anim calcmode="lin" valueType="num">
                                      <p:cBhvr additive="base">
                                        <p:cTn id="8"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0-#ppt_w/2"/>
                                          </p:val>
                                        </p:tav>
                                        <p:tav tm="100000">
                                          <p:val>
                                            <p:strVal val="#ppt_x"/>
                                          </p:val>
                                        </p:tav>
                                      </p:tavLst>
                                    </p:anim>
                                    <p:anim calcmode="lin" valueType="num">
                                      <p:cBhvr additive="base">
                                        <p:cTn id="14"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0-#ppt_w/2"/>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ppt_x"/>
                                          </p:val>
                                        </p:tav>
                                        <p:tav tm="100000">
                                          <p:val>
                                            <p:strVal val="#ppt_x"/>
                                          </p:val>
                                        </p:tav>
                                      </p:tavLst>
                                    </p:anim>
                                    <p:anim calcmode="lin" valueType="num">
                                      <p:cBhvr additive="base">
                                        <p:cTn id="26"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1+#ppt_w/2"/>
                                          </p:val>
                                        </p:tav>
                                        <p:tav tm="100000">
                                          <p:val>
                                            <p:strVal val="#ppt_x"/>
                                          </p:val>
                                        </p:tav>
                                      </p:tavLst>
                                    </p:anim>
                                    <p:anim calcmode="lin" valueType="num">
                                      <p:cBhvr additive="base">
                                        <p:cTn id="32"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90892" cy="1070111"/>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712479" y="113552"/>
            <a:ext cx="1427420" cy="536222"/>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679" y="156347"/>
            <a:ext cx="10840348" cy="711867"/>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b="1">
                <a:solidFill>
                  <a:schemeClr val="bg1"/>
                </a:solidFill>
                <a:latin typeface="30"/>
                <a:cs typeface="Calibri"/>
              </a:rPr>
              <a:t>Value: Most Comprehensive &amp; Personalized Learning Experience in entire higher ed. ecosystem</a:t>
            </a:r>
          </a:p>
          <a:p>
            <a:pPr>
              <a:buFontTx/>
              <a:buNone/>
            </a:pPr>
            <a:endParaRPr lang="en" sz="2800" b="1">
              <a:solidFill>
                <a:schemeClr val="bg1"/>
              </a:solidFill>
              <a:latin typeface="30"/>
              <a:cs typeface="Calibri" panose="020F0502020204030204" charset="0"/>
            </a:endParaRPr>
          </a:p>
        </p:txBody>
      </p:sp>
      <p:sp>
        <p:nvSpPr>
          <p:cNvPr id="15" name="Google Shape;108;p19">
            <a:extLst>
              <a:ext uri="{FF2B5EF4-FFF2-40B4-BE49-F238E27FC236}">
                <a16:creationId xmlns:a16="http://schemas.microsoft.com/office/drawing/2014/main" id="{628EFAA4-245F-8D90-1D0B-1D06CFDF1BA2}"/>
              </a:ext>
            </a:extLst>
          </p:cNvPr>
          <p:cNvSpPr/>
          <p:nvPr/>
        </p:nvSpPr>
        <p:spPr>
          <a:xfrm>
            <a:off x="752796" y="4624383"/>
            <a:ext cx="7453130" cy="19764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09;p19">
            <a:extLst>
              <a:ext uri="{FF2B5EF4-FFF2-40B4-BE49-F238E27FC236}">
                <a16:creationId xmlns:a16="http://schemas.microsoft.com/office/drawing/2014/main" id="{F5758A60-B829-2BF9-1255-F186F359F219}"/>
              </a:ext>
            </a:extLst>
          </p:cNvPr>
          <p:cNvSpPr/>
          <p:nvPr/>
        </p:nvSpPr>
        <p:spPr>
          <a:xfrm>
            <a:off x="755157" y="1630912"/>
            <a:ext cx="7449179" cy="214739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11;p19">
            <a:extLst>
              <a:ext uri="{FF2B5EF4-FFF2-40B4-BE49-F238E27FC236}">
                <a16:creationId xmlns:a16="http://schemas.microsoft.com/office/drawing/2014/main" id="{796C72DC-8336-567B-DD4E-04BBEAD5E681}"/>
              </a:ext>
            </a:extLst>
          </p:cNvPr>
          <p:cNvSpPr txBox="1"/>
          <p:nvPr/>
        </p:nvSpPr>
        <p:spPr>
          <a:xfrm>
            <a:off x="1001527" y="1573327"/>
            <a:ext cx="7783566" cy="253912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900" dirty="0">
              <a:solidFill>
                <a:schemeClr val="dk1"/>
              </a:solidFill>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Get practical usable skills + a degree/certificate</a:t>
            </a:r>
            <a:endParaRPr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Online videos allow watching/rewatching at own pace &amp; deepen conceptual understanding</a:t>
            </a:r>
            <a:endParaRPr sz="1600" dirty="0">
              <a:solidFill>
                <a:schemeClr val="tx1"/>
              </a:solidFill>
              <a:latin typeface="+mn-lt"/>
              <a:ea typeface="Calibri"/>
              <a:cs typeface="Calibri"/>
            </a:endParaRPr>
          </a:p>
          <a:p>
            <a:pPr marL="441325" indent="-285750">
              <a:buClr>
                <a:schemeClr val="dk1"/>
              </a:buClr>
              <a:buSzPts val="1150"/>
              <a:buChar char="•"/>
            </a:pPr>
            <a:r>
              <a:rPr lang="en" sz="1600" dirty="0">
                <a:solidFill>
                  <a:schemeClr val="tx1"/>
                </a:solidFill>
                <a:latin typeface="+mn-lt"/>
                <a:ea typeface="+mn-ea"/>
                <a:cs typeface="+mn-cs"/>
              </a:rPr>
              <a:t>Live learning helps address doubts and  learn in classroom setting</a:t>
            </a:r>
            <a:endParaRPr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Personalized elements such as PI sessions &amp; industry mentors help deepen personalized understanding &amp; address individual learning gaps</a:t>
            </a:r>
            <a:endParaRPr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Doubt clearing sessions Q&amp;A forums ensure one gets every small doubt resolved</a:t>
            </a:r>
            <a:endParaRPr sz="1600" dirty="0">
              <a:solidFill>
                <a:schemeClr val="tx1"/>
              </a:solidFill>
              <a:latin typeface="+mn-lt"/>
              <a:ea typeface="Calibri"/>
              <a:cs typeface="Calibri"/>
            </a:endParaRPr>
          </a:p>
          <a:p>
            <a:pPr marL="0" lvl="0" indent="0" algn="l" rtl="0">
              <a:spcBef>
                <a:spcPts val="0"/>
              </a:spcBef>
              <a:spcAft>
                <a:spcPts val="0"/>
              </a:spcAft>
              <a:buNone/>
            </a:pPr>
            <a:endParaRPr sz="1600" dirty="0">
              <a:solidFill>
                <a:schemeClr val="tx1"/>
              </a:solidFill>
              <a:latin typeface="+mn-lt"/>
              <a:ea typeface="+mn-ea"/>
              <a:cs typeface="Calibri"/>
            </a:endParaRPr>
          </a:p>
          <a:p>
            <a:pPr marL="0" lvl="0" indent="0" algn="l" rtl="0">
              <a:spcBef>
                <a:spcPts val="0"/>
              </a:spcBef>
              <a:spcAft>
                <a:spcPts val="0"/>
              </a:spcAft>
              <a:buNone/>
            </a:pPr>
            <a:endParaRPr sz="1600" dirty="0">
              <a:solidFill>
                <a:schemeClr val="tx1"/>
              </a:solidFill>
              <a:latin typeface="+mn-lt"/>
              <a:ea typeface="+mn-ea"/>
              <a:cs typeface="Calibri"/>
            </a:endParaRPr>
          </a:p>
        </p:txBody>
      </p:sp>
      <p:sp>
        <p:nvSpPr>
          <p:cNvPr id="18" name="Google Shape;113;p19">
            <a:extLst>
              <a:ext uri="{FF2B5EF4-FFF2-40B4-BE49-F238E27FC236}">
                <a16:creationId xmlns:a16="http://schemas.microsoft.com/office/drawing/2014/main" id="{97489950-BA39-F59D-1679-8832A399D243}"/>
              </a:ext>
            </a:extLst>
          </p:cNvPr>
          <p:cNvSpPr txBox="1"/>
          <p:nvPr/>
        </p:nvSpPr>
        <p:spPr>
          <a:xfrm>
            <a:off x="1106665" y="4682999"/>
            <a:ext cx="6999391" cy="208515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1325" indent="-285750">
              <a:buClr>
                <a:schemeClr val="dk1"/>
              </a:buClr>
              <a:buSzPts val="1150"/>
              <a:buChar char="•"/>
            </a:pPr>
            <a:r>
              <a:rPr lang="en" sz="1600" dirty="0">
                <a:solidFill>
                  <a:schemeClr val="tx1"/>
                </a:solidFill>
                <a:latin typeface="+mn-lt"/>
                <a:ea typeface="+mn-ea"/>
                <a:cs typeface="+mn-cs"/>
              </a:rPr>
              <a:t>A  powerful mix of recorded content and live sessions</a:t>
            </a:r>
            <a:endParaRPr lang="en-US"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1-15 PI sessions</a:t>
            </a:r>
            <a:endParaRPr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1-1 Industry Mentor Sessions</a:t>
            </a:r>
            <a:endParaRPr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Doubt Solving Sessions</a:t>
            </a:r>
            <a:endParaRPr sz="1600" dirty="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Integrations of hands on /practical elements such as simulations/case studies/capstone projects</a:t>
            </a:r>
            <a:endParaRPr sz="1600" dirty="0">
              <a:solidFill>
                <a:schemeClr val="tx1"/>
              </a:solidFill>
              <a:latin typeface="+mn-lt"/>
              <a:ea typeface="Calibri"/>
              <a:cs typeface="Calibri"/>
            </a:endParaRPr>
          </a:p>
          <a:p>
            <a:pPr marL="742950" lvl="0" indent="-285750" algn="l" rtl="0">
              <a:spcBef>
                <a:spcPts val="0"/>
              </a:spcBef>
              <a:spcAft>
                <a:spcPts val="0"/>
              </a:spcAft>
              <a:buChar char="•"/>
            </a:pPr>
            <a:endParaRPr sz="1600">
              <a:solidFill>
                <a:schemeClr val="tx1"/>
              </a:solidFill>
              <a:latin typeface="+mn-lt"/>
              <a:ea typeface="Calibri"/>
              <a:cs typeface="Calibri"/>
            </a:endParaRPr>
          </a:p>
          <a:p>
            <a:pPr marL="457200" lvl="0" indent="0" algn="l" rtl="0">
              <a:spcBef>
                <a:spcPts val="0"/>
              </a:spcBef>
              <a:spcAft>
                <a:spcPts val="0"/>
              </a:spcAft>
              <a:buNone/>
            </a:pPr>
            <a:endParaRPr sz="1150">
              <a:solidFill>
                <a:schemeClr val="dk1"/>
              </a:solidFill>
            </a:endParaRPr>
          </a:p>
        </p:txBody>
      </p:sp>
      <p:pic>
        <p:nvPicPr>
          <p:cNvPr id="19" name="Google Shape;114;p19">
            <a:extLst>
              <a:ext uri="{FF2B5EF4-FFF2-40B4-BE49-F238E27FC236}">
                <a16:creationId xmlns:a16="http://schemas.microsoft.com/office/drawing/2014/main" id="{FF999B4A-DAC2-B83B-67A7-E06576D3AFBB}"/>
              </a:ext>
            </a:extLst>
          </p:cNvPr>
          <p:cNvPicPr preferRelativeResize="0"/>
          <p:nvPr/>
        </p:nvPicPr>
        <p:blipFill>
          <a:blip r:embed="rId5">
            <a:alphaModFix/>
          </a:blip>
          <a:stretch>
            <a:fillRect/>
          </a:stretch>
        </p:blipFill>
        <p:spPr>
          <a:xfrm>
            <a:off x="9806917" y="1523722"/>
            <a:ext cx="993735" cy="961171"/>
          </a:xfrm>
          <a:prstGeom prst="rect">
            <a:avLst/>
          </a:prstGeom>
          <a:noFill/>
          <a:ln>
            <a:noFill/>
          </a:ln>
        </p:spPr>
      </p:pic>
      <p:sp>
        <p:nvSpPr>
          <p:cNvPr id="20" name="Google Shape;115;p19">
            <a:extLst>
              <a:ext uri="{FF2B5EF4-FFF2-40B4-BE49-F238E27FC236}">
                <a16:creationId xmlns:a16="http://schemas.microsoft.com/office/drawing/2014/main" id="{54CD9856-5D09-39E2-350C-B8F12BBFF068}"/>
              </a:ext>
            </a:extLst>
          </p:cNvPr>
          <p:cNvSpPr txBox="1"/>
          <p:nvPr/>
        </p:nvSpPr>
        <p:spPr>
          <a:xfrm>
            <a:off x="3840120" y="4105162"/>
            <a:ext cx="11970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ea typeface="+mn-ea"/>
              </a:rPr>
              <a:t>Features</a:t>
            </a:r>
            <a:endParaRPr sz="1800" b="1">
              <a:solidFill>
                <a:schemeClr val="dk1"/>
              </a:solidFill>
              <a:highlight>
                <a:srgbClr val="FFFFFF"/>
              </a:highlight>
              <a:ea typeface="+mn-ea"/>
            </a:endParaRPr>
          </a:p>
        </p:txBody>
      </p:sp>
      <p:sp>
        <p:nvSpPr>
          <p:cNvPr id="21" name="Google Shape;116;p19">
            <a:extLst>
              <a:ext uri="{FF2B5EF4-FFF2-40B4-BE49-F238E27FC236}">
                <a16:creationId xmlns:a16="http://schemas.microsoft.com/office/drawing/2014/main" id="{D0A1174F-E9D4-1F40-D2B6-434926EC88AB}"/>
              </a:ext>
            </a:extLst>
          </p:cNvPr>
          <p:cNvSpPr txBox="1"/>
          <p:nvPr/>
        </p:nvSpPr>
        <p:spPr>
          <a:xfrm>
            <a:off x="3563164" y="1249078"/>
            <a:ext cx="1838674"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A</a:t>
            </a:r>
            <a:r>
              <a:rPr lang="en" sz="1800" b="1">
                <a:solidFill>
                  <a:schemeClr val="dk1"/>
                </a:solidFill>
                <a:highlight>
                  <a:srgbClr val="FFFFFF"/>
                </a:highlight>
                <a:ea typeface="+mn-ea"/>
              </a:rPr>
              <a:t>dvantages</a:t>
            </a:r>
            <a:endParaRPr lang="en-US" sz="1800" b="1">
              <a:solidFill>
                <a:schemeClr val="dk1"/>
              </a:solidFill>
              <a:highlight>
                <a:srgbClr val="FFFFFF"/>
              </a:highlight>
              <a:ea typeface="+mn-ea"/>
            </a:endParaRPr>
          </a:p>
        </p:txBody>
      </p:sp>
      <p:sp>
        <p:nvSpPr>
          <p:cNvPr id="22" name="Google Shape;117;p19">
            <a:extLst>
              <a:ext uri="{FF2B5EF4-FFF2-40B4-BE49-F238E27FC236}">
                <a16:creationId xmlns:a16="http://schemas.microsoft.com/office/drawing/2014/main" id="{4A6791A7-9BF3-997A-AD89-F2D1FC82379B}"/>
              </a:ext>
            </a:extLst>
          </p:cNvPr>
          <p:cNvSpPr txBox="1"/>
          <p:nvPr/>
        </p:nvSpPr>
        <p:spPr>
          <a:xfrm>
            <a:off x="9442499" y="2703863"/>
            <a:ext cx="1895182"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ea typeface="+mn-ea"/>
              </a:rPr>
              <a:t>Learner Need</a:t>
            </a:r>
            <a:endParaRPr sz="1800" b="1">
              <a:solidFill>
                <a:schemeClr val="dk1"/>
              </a:solidFill>
              <a:highlight>
                <a:srgbClr val="FFFFFF"/>
              </a:highlight>
              <a:ea typeface="+mn-ea"/>
            </a:endParaRPr>
          </a:p>
        </p:txBody>
      </p:sp>
      <p:sp>
        <p:nvSpPr>
          <p:cNvPr id="23" name="Google Shape;118;p19">
            <a:extLst>
              <a:ext uri="{FF2B5EF4-FFF2-40B4-BE49-F238E27FC236}">
                <a16:creationId xmlns:a16="http://schemas.microsoft.com/office/drawing/2014/main" id="{462D1804-D5CA-DFCD-C8E8-306B5CB568C4}"/>
              </a:ext>
            </a:extLst>
          </p:cNvPr>
          <p:cNvSpPr/>
          <p:nvPr/>
        </p:nvSpPr>
        <p:spPr>
          <a:xfrm>
            <a:off x="8874518" y="3245391"/>
            <a:ext cx="2858534" cy="2992968"/>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19;p19">
            <a:extLst>
              <a:ext uri="{FF2B5EF4-FFF2-40B4-BE49-F238E27FC236}">
                <a16:creationId xmlns:a16="http://schemas.microsoft.com/office/drawing/2014/main" id="{43918C83-DB4F-F9B5-8461-7CD4E7941B4B}"/>
              </a:ext>
            </a:extLst>
          </p:cNvPr>
          <p:cNvSpPr txBox="1"/>
          <p:nvPr/>
        </p:nvSpPr>
        <p:spPr>
          <a:xfrm>
            <a:off x="8875834" y="3351550"/>
            <a:ext cx="2896297" cy="28930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To have in depth learning of all concepts/no learning gap</a:t>
            </a:r>
            <a:endParaRPr lang="en-US" sz="1600" dirty="0">
              <a:solidFill>
                <a:schemeClr val="tx1"/>
              </a:solidFill>
              <a:latin typeface="+mn-lt"/>
              <a:ea typeface="Calibri"/>
              <a:cs typeface="Calibri"/>
            </a:endParaRPr>
          </a:p>
          <a:p>
            <a:pPr marL="441325" indent="-285750">
              <a:buSzPts val="1150"/>
              <a:buChar char="•"/>
            </a:pPr>
            <a:endParaRPr lang="en" sz="1600" dirty="0">
              <a:solidFill>
                <a:schemeClr val="tx1"/>
              </a:solidFill>
              <a:latin typeface="+mn-lt"/>
              <a:ea typeface="+mn-ea"/>
              <a:cs typeface="+mn-cs"/>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To have a learning experience similar to the offline they have experienced earlier</a:t>
            </a:r>
            <a:endParaRPr sz="1600" dirty="0">
              <a:solidFill>
                <a:schemeClr val="tx1"/>
              </a:solidFill>
              <a:latin typeface="+mn-lt"/>
              <a:ea typeface="Calibri"/>
              <a:cs typeface="Calibri"/>
            </a:endParaRPr>
          </a:p>
          <a:p>
            <a:pPr marL="441325" indent="-285750">
              <a:buSzPts val="1150"/>
              <a:buChar char="•"/>
            </a:pPr>
            <a:endParaRPr lang="en" sz="1600" dirty="0">
              <a:solidFill>
                <a:schemeClr val="tx1"/>
              </a:solidFill>
              <a:latin typeface="+mn-lt"/>
              <a:ea typeface="+mn-ea"/>
              <a:cs typeface="+mn-cs"/>
            </a:endParaRPr>
          </a:p>
          <a:p>
            <a:pPr marL="441325" lvl="0" indent="-285750" algn="l" rtl="0">
              <a:spcBef>
                <a:spcPts val="0"/>
              </a:spcBef>
              <a:spcAft>
                <a:spcPts val="0"/>
              </a:spcAft>
              <a:buClr>
                <a:schemeClr val="dk1"/>
              </a:buClr>
              <a:buSzPts val="1150"/>
              <a:buChar char="•"/>
            </a:pPr>
            <a:r>
              <a:rPr lang="en" sz="1600" dirty="0">
                <a:solidFill>
                  <a:schemeClr val="tx1"/>
                </a:solidFill>
                <a:latin typeface="+mn-lt"/>
                <a:ea typeface="+mn-ea"/>
                <a:cs typeface="+mn-cs"/>
              </a:rPr>
              <a:t>But with more hands on skill based learning</a:t>
            </a:r>
            <a:endParaRPr sz="1600" dirty="0">
              <a:solidFill>
                <a:schemeClr val="tx1"/>
              </a:solidFill>
              <a:latin typeface="+mn-lt"/>
              <a:ea typeface="Calibri"/>
              <a:cs typeface="Calibri"/>
            </a:endParaRPr>
          </a:p>
        </p:txBody>
      </p:sp>
      <p:sp>
        <p:nvSpPr>
          <p:cNvPr id="25" name="Google Shape;120;p19">
            <a:extLst>
              <a:ext uri="{FF2B5EF4-FFF2-40B4-BE49-F238E27FC236}">
                <a16:creationId xmlns:a16="http://schemas.microsoft.com/office/drawing/2014/main" id="{909FB0AE-36A5-C949-24D7-211BDD926C8F}"/>
              </a:ext>
            </a:extLst>
          </p:cNvPr>
          <p:cNvSpPr/>
          <p:nvPr/>
        </p:nvSpPr>
        <p:spPr>
          <a:xfrm rot="5520000">
            <a:off x="1119580" y="4137320"/>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21;p19">
            <a:extLst>
              <a:ext uri="{FF2B5EF4-FFF2-40B4-BE49-F238E27FC236}">
                <a16:creationId xmlns:a16="http://schemas.microsoft.com/office/drawing/2014/main" id="{5CD9851A-415E-30FA-EE15-609B798E557B}"/>
              </a:ext>
            </a:extLst>
          </p:cNvPr>
          <p:cNvSpPr/>
          <p:nvPr/>
        </p:nvSpPr>
        <p:spPr>
          <a:xfrm rot="5400000">
            <a:off x="1119580" y="1310320"/>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0-#ppt_h/2"/>
                                          </p:val>
                                        </p:tav>
                                        <p:tav tm="100000">
                                          <p:val>
                                            <p:strVal val="#ppt_y"/>
                                          </p:val>
                                        </p:tav>
                                      </p:tavLst>
                                    </p:anim>
                                  </p:childTnLst>
                                </p:cTn>
                              </p:par>
                              <p:par>
                                <p:cTn id="31" presetID="2" presetClass="entr" presetSubtype="9"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0-#ppt_w/2"/>
                                          </p:val>
                                        </p:tav>
                                        <p:tav tm="100000">
                                          <p:val>
                                            <p:strVal val="#ppt_x"/>
                                          </p:val>
                                        </p:tav>
                                      </p:tavLst>
                                    </p:anim>
                                    <p:anim calcmode="lin" valueType="num">
                                      <p:cBhvr additive="base">
                                        <p:cTn id="34" dur="500" fill="hold"/>
                                        <p:tgtEl>
                                          <p:spTgt spid="17"/>
                                        </p:tgtEl>
                                        <p:attrNameLst>
                                          <p:attrName>ppt_y</p:attrName>
                                        </p:attrNameLst>
                                      </p:cBhvr>
                                      <p:tavLst>
                                        <p:tav tm="0">
                                          <p:val>
                                            <p:strVal val="0-#ppt_h/2"/>
                                          </p:val>
                                        </p:tav>
                                        <p:tav tm="100000">
                                          <p:val>
                                            <p:strVal val="#ppt_y"/>
                                          </p:val>
                                        </p:tav>
                                      </p:tavLst>
                                    </p:anim>
                                  </p:childTnLst>
                                </p:cTn>
                              </p:par>
                              <p:par>
                                <p:cTn id="35" presetID="2" presetClass="entr" presetSubtype="9"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0-#ppt_w/2"/>
                                          </p:val>
                                        </p:tav>
                                        <p:tav tm="100000">
                                          <p:val>
                                            <p:strVal val="#ppt_x"/>
                                          </p:val>
                                        </p:tav>
                                      </p:tavLst>
                                    </p:anim>
                                    <p:anim calcmode="lin" valueType="num">
                                      <p:cBhvr additive="base">
                                        <p:cTn id="38" dur="500" fill="hold"/>
                                        <p:tgtEl>
                                          <p:spTgt spid="18"/>
                                        </p:tgtEl>
                                        <p:attrNameLst>
                                          <p:attrName>ppt_y</p:attrName>
                                        </p:attrNameLst>
                                      </p:cBhvr>
                                      <p:tavLst>
                                        <p:tav tm="0">
                                          <p:val>
                                            <p:strVal val="0-#ppt_h/2"/>
                                          </p:val>
                                        </p:tav>
                                        <p:tav tm="100000">
                                          <p:val>
                                            <p:strVal val="#ppt_y"/>
                                          </p:val>
                                        </p:tav>
                                      </p:tavLst>
                                    </p:anim>
                                  </p:childTnLst>
                                </p:cTn>
                              </p:par>
                              <p:par>
                                <p:cTn id="39" presetID="2" presetClass="entr" presetSubtype="9"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0-#ppt_h/2"/>
                                          </p:val>
                                        </p:tav>
                                        <p:tav tm="100000">
                                          <p:val>
                                            <p:strVal val="#ppt_y"/>
                                          </p:val>
                                        </p:tav>
                                      </p:tavLst>
                                    </p:anim>
                                  </p:childTnLst>
                                </p:cTn>
                              </p:par>
                              <p:par>
                                <p:cTn id="43" presetID="2" presetClass="entr" presetSubtype="9"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0-#ppt_h/2"/>
                                          </p:val>
                                        </p:tav>
                                        <p:tav tm="100000">
                                          <p:val>
                                            <p:strVal val="#ppt_y"/>
                                          </p:val>
                                        </p:tav>
                                      </p:tavLst>
                                    </p:anim>
                                  </p:childTnLst>
                                </p:cTn>
                              </p:par>
                              <p:par>
                                <p:cTn id="47" presetID="2" presetClass="entr" presetSubtype="9"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0-#ppt_w/2"/>
                                          </p:val>
                                        </p:tav>
                                        <p:tav tm="100000">
                                          <p:val>
                                            <p:strVal val="#ppt_x"/>
                                          </p:val>
                                        </p:tav>
                                      </p:tavLst>
                                    </p:anim>
                                    <p:anim calcmode="lin" valueType="num">
                                      <p:cBhvr additive="base">
                                        <p:cTn id="50" dur="500" fill="hold"/>
                                        <p:tgtEl>
                                          <p:spTgt spid="25"/>
                                        </p:tgtEl>
                                        <p:attrNameLst>
                                          <p:attrName>ppt_y</p:attrName>
                                        </p:attrNameLst>
                                      </p:cBhvr>
                                      <p:tavLst>
                                        <p:tav tm="0">
                                          <p:val>
                                            <p:strVal val="0-#ppt_h/2"/>
                                          </p:val>
                                        </p:tav>
                                        <p:tav tm="100000">
                                          <p:val>
                                            <p:strVal val="#ppt_y"/>
                                          </p:val>
                                        </p:tav>
                                      </p:tavLst>
                                    </p:anim>
                                  </p:childTnLst>
                                </p:cTn>
                              </p:par>
                              <p:par>
                                <p:cTn id="51" presetID="2" presetClass="entr" presetSubtype="9"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20" grpId="0"/>
      <p:bldP spid="21" grpId="0"/>
      <p:bldP spid="22" grpId="0"/>
      <p:bldP spid="23" grpId="0" animBg="1"/>
      <p:bldP spid="24" grpId="0"/>
      <p:bldP spid="25" grpId="0" animBg="1"/>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989</Words>
  <Application>Microsoft Office PowerPoint</Application>
  <PresentationFormat>Widescreen</PresentationFormat>
  <Paragraphs>145</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30</vt:lpstr>
      <vt:lpstr>Arial</vt:lpstr>
      <vt:lpstr>Calibri</vt:lpstr>
      <vt:lpstr>Calibri Light</vt:lpstr>
      <vt:lpstr>Century Gothic</vt:lpstr>
      <vt:lpstr>Roboto</vt:lpstr>
      <vt:lpstr>Office Theme</vt:lpstr>
      <vt:lpstr>Crack Data Science basics through Excel</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kick start your career in Data Science.</dc:title>
  <dc:creator>Arijit Mukherjee</dc:creator>
  <cp:lastModifiedBy>rohan chikorde</cp:lastModifiedBy>
  <cp:revision>298</cp:revision>
  <dcterms:created xsi:type="dcterms:W3CDTF">2021-04-14T10:19:00Z</dcterms:created>
  <dcterms:modified xsi:type="dcterms:W3CDTF">2023-03-20T14:03:49Z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